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779838" cy="5400675"/>
  <p:notesSz cx="3017838" cy="4565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A22"/>
    <a:srgbClr val="000000"/>
    <a:srgbClr val="7E7E7E"/>
    <a:srgbClr val="5D646B"/>
    <a:srgbClr val="FFFFFF"/>
    <a:srgbClr val="F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3372" y="120"/>
      </p:cViewPr>
      <p:guideLst>
        <p:guide orient="horz" pos="1701"/>
        <p:guide pos="11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08100" cy="2286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709738" y="0"/>
            <a:ext cx="1308100" cy="228600"/>
          </a:xfrm>
          <a:prstGeom prst="rect">
            <a:avLst/>
          </a:prstGeom>
        </p:spPr>
        <p:txBody>
          <a:bodyPr vert="horz" lIns="91417" tIns="45709" rIns="91417" bIns="45709" rtlCol="0"/>
          <a:lstStyle>
            <a:lvl1pPr algn="r">
              <a:defRPr sz="1200"/>
            </a:lvl1pPr>
          </a:lstStyle>
          <a:p>
            <a:fld id="{96985794-B081-470B-B655-99D5B8F0B1B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337050"/>
            <a:ext cx="1308100" cy="2286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709738" y="4337050"/>
            <a:ext cx="1308100" cy="228600"/>
          </a:xfrm>
          <a:prstGeom prst="rect">
            <a:avLst/>
          </a:prstGeom>
        </p:spPr>
        <p:txBody>
          <a:bodyPr vert="horz" lIns="91417" tIns="45709" rIns="91417" bIns="45709" rtlCol="0" anchor="b"/>
          <a:lstStyle>
            <a:lvl1pPr algn="r">
              <a:defRPr sz="1200"/>
            </a:lvl1pPr>
          </a:lstStyle>
          <a:p>
            <a:fld id="{213A8AFD-A52E-4812-A447-AF6D78881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4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07698" cy="229242"/>
          </a:xfrm>
          <a:prstGeom prst="rect">
            <a:avLst/>
          </a:prstGeom>
        </p:spPr>
        <p:txBody>
          <a:bodyPr vert="horz" lIns="41450" tIns="20725" rIns="41450" bIns="20725" rtlCol="0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709175" y="0"/>
            <a:ext cx="1308180" cy="229242"/>
          </a:xfrm>
          <a:prstGeom prst="rect">
            <a:avLst/>
          </a:prstGeom>
        </p:spPr>
        <p:txBody>
          <a:bodyPr vert="horz" lIns="41450" tIns="20725" rIns="41450" bIns="20725" rtlCol="0"/>
          <a:lstStyle>
            <a:lvl1pPr algn="r">
              <a:defRPr sz="500"/>
            </a:lvl1pPr>
          </a:lstStyle>
          <a:p>
            <a:fld id="{924CBFA6-7749-469A-B392-A3A6EC5BA442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1550" y="571500"/>
            <a:ext cx="1074738" cy="1539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450" tIns="20725" rIns="41450" bIns="20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01591" y="2197528"/>
            <a:ext cx="2414656" cy="1797684"/>
          </a:xfrm>
          <a:prstGeom prst="rect">
            <a:avLst/>
          </a:prstGeom>
        </p:spPr>
        <p:txBody>
          <a:bodyPr vert="horz" lIns="41450" tIns="20725" rIns="41450" bIns="2072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336408"/>
            <a:ext cx="1307698" cy="229242"/>
          </a:xfrm>
          <a:prstGeom prst="rect">
            <a:avLst/>
          </a:prstGeom>
        </p:spPr>
        <p:txBody>
          <a:bodyPr vert="horz" lIns="41450" tIns="20725" rIns="41450" bIns="20725" rtlCol="0" anchor="b"/>
          <a:lstStyle>
            <a:lvl1pPr algn="l">
              <a:defRPr sz="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709175" y="4336408"/>
            <a:ext cx="1308180" cy="229242"/>
          </a:xfrm>
          <a:prstGeom prst="rect">
            <a:avLst/>
          </a:prstGeom>
        </p:spPr>
        <p:txBody>
          <a:bodyPr vert="horz" lIns="41450" tIns="20725" rIns="41450" bIns="20725" rtlCol="0" anchor="b"/>
          <a:lstStyle>
            <a:lvl1pPr algn="r">
              <a:defRPr sz="500"/>
            </a:lvl1pPr>
          </a:lstStyle>
          <a:p>
            <a:fld id="{796BCE9D-528C-47EC-9760-6A94A1A0F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0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8" y="883863"/>
            <a:ext cx="3212862" cy="1880235"/>
          </a:xfrm>
        </p:spPr>
        <p:txBody>
          <a:bodyPr anchor="b"/>
          <a:lstStyle>
            <a:lvl1pPr algn="ctr">
              <a:defRPr sz="2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81" y="2836605"/>
            <a:ext cx="2834879" cy="1303913"/>
          </a:xfrm>
        </p:spPr>
        <p:txBody>
          <a:bodyPr/>
          <a:lstStyle>
            <a:lvl1pPr marL="0" indent="0" algn="ctr">
              <a:buNone/>
              <a:defRPr sz="992"/>
            </a:lvl1pPr>
            <a:lvl2pPr marL="189006" indent="0" algn="ctr">
              <a:buNone/>
              <a:defRPr sz="827"/>
            </a:lvl2pPr>
            <a:lvl3pPr marL="378013" indent="0" algn="ctr">
              <a:buNone/>
              <a:defRPr sz="744"/>
            </a:lvl3pPr>
            <a:lvl4pPr marL="567019" indent="0" algn="ctr">
              <a:buNone/>
              <a:defRPr sz="661"/>
            </a:lvl4pPr>
            <a:lvl5pPr marL="756026" indent="0" algn="ctr">
              <a:buNone/>
              <a:defRPr sz="661"/>
            </a:lvl5pPr>
            <a:lvl6pPr marL="945032" indent="0" algn="ctr">
              <a:buNone/>
              <a:defRPr sz="661"/>
            </a:lvl6pPr>
            <a:lvl7pPr marL="1134039" indent="0" algn="ctr">
              <a:buNone/>
              <a:defRPr sz="661"/>
            </a:lvl7pPr>
            <a:lvl8pPr marL="1323045" indent="0" algn="ctr">
              <a:buNone/>
              <a:defRPr sz="661"/>
            </a:lvl8pPr>
            <a:lvl9pPr marL="1512052" indent="0" algn="ctr">
              <a:buNone/>
              <a:defRPr sz="66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3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04947" y="287536"/>
            <a:ext cx="815028" cy="45768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865" y="287536"/>
            <a:ext cx="2397835" cy="45768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2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6" y="1346420"/>
            <a:ext cx="3260110" cy="2246530"/>
          </a:xfrm>
        </p:spPr>
        <p:txBody>
          <a:bodyPr anchor="b"/>
          <a:lstStyle>
            <a:lvl1pPr>
              <a:defRPr sz="24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96" y="3614205"/>
            <a:ext cx="3260110" cy="1181397"/>
          </a:xfrm>
        </p:spPr>
        <p:txBody>
          <a:bodyPr/>
          <a:lstStyle>
            <a:lvl1pPr marL="0" indent="0">
              <a:buNone/>
              <a:defRPr sz="992">
                <a:solidFill>
                  <a:schemeClr val="tx1"/>
                </a:solidFill>
              </a:defRPr>
            </a:lvl1pPr>
            <a:lvl2pPr marL="18900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2pPr>
            <a:lvl3pPr marL="378013" indent="0">
              <a:buNone/>
              <a:defRPr sz="744">
                <a:solidFill>
                  <a:schemeClr val="tx1">
                    <a:tint val="75000"/>
                  </a:schemeClr>
                </a:solidFill>
              </a:defRPr>
            </a:lvl3pPr>
            <a:lvl4pPr marL="56701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4pPr>
            <a:lvl5pPr marL="756026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5pPr>
            <a:lvl6pPr marL="94503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6pPr>
            <a:lvl7pPr marL="1134039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7pPr>
            <a:lvl8pPr marL="1323045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8pPr>
            <a:lvl9pPr marL="1512052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3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64" y="1437682"/>
            <a:ext cx="1606431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3544" y="1437682"/>
            <a:ext cx="1606431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287539"/>
            <a:ext cx="3260110" cy="1043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7" y="1323918"/>
            <a:ext cx="1599048" cy="648831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7" y="1972749"/>
            <a:ext cx="1599048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13543" y="1323918"/>
            <a:ext cx="1606923" cy="648831"/>
          </a:xfrm>
        </p:spPr>
        <p:txBody>
          <a:bodyPr anchor="b"/>
          <a:lstStyle>
            <a:lvl1pPr marL="0" indent="0">
              <a:buNone/>
              <a:defRPr sz="992" b="1"/>
            </a:lvl1pPr>
            <a:lvl2pPr marL="189006" indent="0">
              <a:buNone/>
              <a:defRPr sz="827" b="1"/>
            </a:lvl2pPr>
            <a:lvl3pPr marL="378013" indent="0">
              <a:buNone/>
              <a:defRPr sz="744" b="1"/>
            </a:lvl3pPr>
            <a:lvl4pPr marL="567019" indent="0">
              <a:buNone/>
              <a:defRPr sz="661" b="1"/>
            </a:lvl4pPr>
            <a:lvl5pPr marL="756026" indent="0">
              <a:buNone/>
              <a:defRPr sz="661" b="1"/>
            </a:lvl5pPr>
            <a:lvl6pPr marL="945032" indent="0">
              <a:buNone/>
              <a:defRPr sz="661" b="1"/>
            </a:lvl6pPr>
            <a:lvl7pPr marL="1134039" indent="0">
              <a:buNone/>
              <a:defRPr sz="661" b="1"/>
            </a:lvl7pPr>
            <a:lvl8pPr marL="1323045" indent="0">
              <a:buNone/>
              <a:defRPr sz="661" b="1"/>
            </a:lvl8pPr>
            <a:lvl9pPr marL="1512052" indent="0">
              <a:buNone/>
              <a:defRPr sz="66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13543" y="1972749"/>
            <a:ext cx="1606923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32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60045"/>
            <a:ext cx="1219096" cy="126015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923" y="777598"/>
            <a:ext cx="1913543" cy="3837980"/>
          </a:xfrm>
        </p:spPr>
        <p:txBody>
          <a:bodyPr/>
          <a:lstStyle>
            <a:lvl1pPr>
              <a:defRPr sz="1323"/>
            </a:lvl1pPr>
            <a:lvl2pPr>
              <a:defRPr sz="1158"/>
            </a:lvl2pPr>
            <a:lvl3pPr>
              <a:defRPr sz="992"/>
            </a:lvl3pPr>
            <a:lvl4pPr>
              <a:defRPr sz="827"/>
            </a:lvl4pPr>
            <a:lvl5pPr>
              <a:defRPr sz="827"/>
            </a:lvl5pPr>
            <a:lvl6pPr>
              <a:defRPr sz="827"/>
            </a:lvl6pPr>
            <a:lvl7pPr>
              <a:defRPr sz="827"/>
            </a:lvl7pPr>
            <a:lvl8pPr>
              <a:defRPr sz="827"/>
            </a:lvl8pPr>
            <a:lvl9pPr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620202"/>
            <a:ext cx="1219096" cy="3001626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9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6" y="360045"/>
            <a:ext cx="1219096" cy="1260158"/>
          </a:xfrm>
        </p:spPr>
        <p:txBody>
          <a:bodyPr anchor="b"/>
          <a:lstStyle>
            <a:lvl1pPr>
              <a:defRPr sz="132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6923" y="777598"/>
            <a:ext cx="1913543" cy="3837980"/>
          </a:xfrm>
        </p:spPr>
        <p:txBody>
          <a:bodyPr anchor="t"/>
          <a:lstStyle>
            <a:lvl1pPr marL="0" indent="0">
              <a:buNone/>
              <a:defRPr sz="1323"/>
            </a:lvl1pPr>
            <a:lvl2pPr marL="189006" indent="0">
              <a:buNone/>
              <a:defRPr sz="1158"/>
            </a:lvl2pPr>
            <a:lvl3pPr marL="378013" indent="0">
              <a:buNone/>
              <a:defRPr sz="992"/>
            </a:lvl3pPr>
            <a:lvl4pPr marL="567019" indent="0">
              <a:buNone/>
              <a:defRPr sz="827"/>
            </a:lvl4pPr>
            <a:lvl5pPr marL="756026" indent="0">
              <a:buNone/>
              <a:defRPr sz="827"/>
            </a:lvl5pPr>
            <a:lvl6pPr marL="945032" indent="0">
              <a:buNone/>
              <a:defRPr sz="827"/>
            </a:lvl6pPr>
            <a:lvl7pPr marL="1134039" indent="0">
              <a:buNone/>
              <a:defRPr sz="827"/>
            </a:lvl7pPr>
            <a:lvl8pPr marL="1323045" indent="0">
              <a:buNone/>
              <a:defRPr sz="827"/>
            </a:lvl8pPr>
            <a:lvl9pPr marL="1512052" indent="0">
              <a:buNone/>
              <a:defRPr sz="82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0356" y="1620202"/>
            <a:ext cx="1219096" cy="3001626"/>
          </a:xfrm>
        </p:spPr>
        <p:txBody>
          <a:bodyPr/>
          <a:lstStyle>
            <a:lvl1pPr marL="0" indent="0">
              <a:buNone/>
              <a:defRPr sz="661"/>
            </a:lvl1pPr>
            <a:lvl2pPr marL="189006" indent="0">
              <a:buNone/>
              <a:defRPr sz="579"/>
            </a:lvl2pPr>
            <a:lvl3pPr marL="378013" indent="0">
              <a:buNone/>
              <a:defRPr sz="496"/>
            </a:lvl3pPr>
            <a:lvl4pPr marL="567019" indent="0">
              <a:buNone/>
              <a:defRPr sz="413"/>
            </a:lvl4pPr>
            <a:lvl5pPr marL="756026" indent="0">
              <a:buNone/>
              <a:defRPr sz="413"/>
            </a:lvl5pPr>
            <a:lvl6pPr marL="945032" indent="0">
              <a:buNone/>
              <a:defRPr sz="413"/>
            </a:lvl6pPr>
            <a:lvl7pPr marL="1134039" indent="0">
              <a:buNone/>
              <a:defRPr sz="413"/>
            </a:lvl7pPr>
            <a:lvl8pPr marL="1323045" indent="0">
              <a:buNone/>
              <a:defRPr sz="413"/>
            </a:lvl8pPr>
            <a:lvl9pPr marL="1512052" indent="0">
              <a:buNone/>
              <a:defRPr sz="4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2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64" y="287539"/>
            <a:ext cx="326011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64" y="1437682"/>
            <a:ext cx="326011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864" y="5005627"/>
            <a:ext cx="85046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EBC4-9058-46CA-BA56-B279E8B4503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2073" y="5005627"/>
            <a:ext cx="127569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69510" y="5005627"/>
            <a:ext cx="85046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4B6A-FD0E-4AF5-B8A1-C8DFDB2A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1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78013" rtl="0" eaLnBrk="1" latinLnBrk="0" hangingPunct="1">
        <a:lnSpc>
          <a:spcPct val="90000"/>
        </a:lnSpc>
        <a:spcBef>
          <a:spcPct val="0"/>
        </a:spcBef>
        <a:buNone/>
        <a:defRPr sz="18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3" indent="-94503" algn="l" defTabSz="37801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158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47251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3pPr>
      <a:lvl4pPr marL="661523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85052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1039536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228542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417549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606555" indent="-94503" algn="l" defTabSz="378013" rtl="0" eaLnBrk="1" latinLnBrk="0" hangingPunct="1">
        <a:lnSpc>
          <a:spcPct val="90000"/>
        </a:lnSpc>
        <a:spcBef>
          <a:spcPts val="207"/>
        </a:spcBef>
        <a:buFont typeface="Arial" panose="020B0604020202020204" pitchFamily="34" charset="0"/>
        <a:buChar char="•"/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1pPr>
      <a:lvl2pPr marL="18900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2pPr>
      <a:lvl3pPr marL="378013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3pPr>
      <a:lvl4pPr marL="56701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4pPr>
      <a:lvl5pPr marL="756026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5pPr>
      <a:lvl6pPr marL="94503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6pPr>
      <a:lvl7pPr marL="1134039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7pPr>
      <a:lvl8pPr marL="1323045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8pPr>
      <a:lvl9pPr marL="1512052" algn="l" defTabSz="378013" rtl="0" eaLnBrk="1" latinLnBrk="0" hangingPunct="1">
        <a:defRPr sz="7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ies:9200/sites/srv/intt/default.aspx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3779838" cy="5400675"/>
          </a:xfrm>
          <a:prstGeom prst="rect">
            <a:avLst/>
          </a:prstGeom>
          <a:solidFill>
            <a:srgbClr val="F9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7998" tIns="23999" rIns="47998" bIns="239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945"/>
          </a:p>
        </p:txBody>
      </p:sp>
      <p:pic>
        <p:nvPicPr>
          <p:cNvPr id="1026" name="Picture 2" descr="https://hhcdn.ru/ichameleon/1849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1" t="19552"/>
          <a:stretch/>
        </p:blipFill>
        <p:spPr bwMode="auto">
          <a:xfrm>
            <a:off x="243798" y="360894"/>
            <a:ext cx="3286002" cy="503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13897" y="127121"/>
            <a:ext cx="814681" cy="747892"/>
          </a:xfrm>
          <a:prstGeom prst="ellipse">
            <a:avLst/>
          </a:prstGeom>
          <a:solidFill>
            <a:srgbClr val="F15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2"/>
          </a:p>
        </p:txBody>
      </p:sp>
      <p:sp>
        <p:nvSpPr>
          <p:cNvPr id="22" name="Прямоугольник 21"/>
          <p:cNvSpPr/>
          <p:nvPr/>
        </p:nvSpPr>
        <p:spPr>
          <a:xfrm>
            <a:off x="61644" y="51374"/>
            <a:ext cx="3647326" cy="5297933"/>
          </a:xfrm>
          <a:prstGeom prst="rect">
            <a:avLst/>
          </a:prstGeom>
          <a:noFill/>
          <a:ln w="76200" cmpd="dbl">
            <a:solidFill>
              <a:srgbClr val="EB5A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45"/>
          </a:p>
        </p:txBody>
      </p:sp>
      <p:sp>
        <p:nvSpPr>
          <p:cNvPr id="16" name="Скругленный прямоугольник 15">
            <a:hlinkClick r:id="rId3"/>
          </p:cNvPr>
          <p:cNvSpPr/>
          <p:nvPr/>
        </p:nvSpPr>
        <p:spPr>
          <a:xfrm>
            <a:off x="276224" y="2686336"/>
            <a:ext cx="3238500" cy="432523"/>
          </a:xfrm>
          <a:prstGeom prst="roundRect">
            <a:avLst/>
          </a:prstGeom>
          <a:solidFill>
            <a:srgbClr val="EF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2" dirty="0">
              <a:solidFill>
                <a:srgbClr val="EF5A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49" y="2704929"/>
            <a:ext cx="30670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В СТАБИЛЬНОЙ КОМПАНИИ!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9108" y="109506"/>
            <a:ext cx="276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5D64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Нижегородский  филиал</a:t>
            </a:r>
          </a:p>
          <a:p>
            <a:pPr algn="ctr"/>
            <a:r>
              <a:rPr lang="ru-RU" sz="1200" b="1" dirty="0" smtClean="0">
                <a:solidFill>
                  <a:srgbClr val="5D64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«ЭНЕРГОСБЫТ ПЛЮС»</a:t>
            </a:r>
            <a:endParaRPr lang="ru-RU" sz="1200" b="1" dirty="0">
              <a:solidFill>
                <a:srgbClr val="5D64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>
                <a:solidFill>
                  <a:srgbClr val="EF5A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ПРИГЛАШАЕТ НА РАБОТУ</a:t>
            </a:r>
          </a:p>
        </p:txBody>
      </p:sp>
      <p:sp>
        <p:nvSpPr>
          <p:cNvPr id="40" name="Скругленный прямоугольник 39">
            <a:hlinkClick r:id="rId3"/>
          </p:cNvPr>
          <p:cNvSpPr/>
          <p:nvPr/>
        </p:nvSpPr>
        <p:spPr>
          <a:xfrm>
            <a:off x="143300" y="3166283"/>
            <a:ext cx="3493828" cy="1999397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92" dirty="0">
              <a:solidFill>
                <a:srgbClr val="EF5A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00" y="3226686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работе с клиентами</a:t>
            </a:r>
          </a:p>
          <a:p>
            <a:pPr marL="171450" indent="-171450" fontAlgn="base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работе с договорами</a:t>
            </a:r>
          </a:p>
          <a:p>
            <a:pPr marL="171450" indent="-171450" fontAlgn="base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Инспектор </a:t>
            </a:r>
            <a:r>
              <a:rPr lang="ru-RU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Теплоинспекции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fontAlgn="base">
              <a:lnSpc>
                <a:spcPts val="1200"/>
              </a:lnSpc>
              <a:buFont typeface="Wingdings" panose="05000000000000000000" pitchFamily="2" charset="2"/>
              <a:buChar char="§"/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C1D971-9565-1E46-A131-A0C239FA5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15" y="360892"/>
            <a:ext cx="695679" cy="2246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8" y="3854750"/>
            <a:ext cx="787189" cy="7871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0485" y="3859040"/>
            <a:ext cx="26289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srgbClr val="EF5A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УЗНАЙТЕ ПОДРОБНОСТИ: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027" y="4086964"/>
            <a:ext cx="2105025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8-900-527-99-65</a:t>
            </a:r>
          </a:p>
        </p:txBody>
      </p:sp>
      <p:pic>
        <p:nvPicPr>
          <p:cNvPr id="26" name="Picture 10" descr="https://pic.onlinewebfonts.com/svg/img_198352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2" y="4138000"/>
            <a:ext cx="174312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https://www.freepngimg.com/thumb/gmail/64669-icons-computer-mail-email-address-free-fra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4" y="4406257"/>
            <a:ext cx="179268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248417" y="4370070"/>
            <a:ext cx="2335047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Khudyakova.Svetlana@esplus.ru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58" y="4645424"/>
            <a:ext cx="35287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>
                <a:solidFill>
                  <a:srgbClr val="5D64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Присоединяйтесь, </a:t>
            </a:r>
            <a:endParaRPr lang="en-US" sz="1200" b="1" dirty="0">
              <a:solidFill>
                <a:srgbClr val="5D64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ru-RU" sz="1200" b="1" dirty="0">
                <a:solidFill>
                  <a:srgbClr val="5D64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будем </a:t>
            </a:r>
            <a:r>
              <a:rPr lang="ru-RU" sz="1200" b="1" dirty="0" smtClean="0">
                <a:solidFill>
                  <a:srgbClr val="5D64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рады видеть Вас в нашей команде!</a:t>
            </a:r>
            <a:endParaRPr lang="ru-RU" sz="1200" b="1" dirty="0">
              <a:solidFill>
                <a:srgbClr val="5D646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42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Wingdings</vt:lpstr>
      <vt:lpstr>Тема Office</vt:lpstr>
      <vt:lpstr>Презентация PowerPoint</vt:lpstr>
    </vt:vector>
  </TitlesOfParts>
  <Company>SBSystem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Манжай Валерия Владимировна</dc:creator>
  <cp:lastModifiedBy>Худякова Светлана Геннадьевна</cp:lastModifiedBy>
  <cp:revision>36</cp:revision>
  <cp:lastPrinted>2023-06-20T13:02:55Z</cp:lastPrinted>
  <dcterms:created xsi:type="dcterms:W3CDTF">2022-12-01T05:52:33Z</dcterms:created>
  <dcterms:modified xsi:type="dcterms:W3CDTF">2024-04-05T06:49:36Z</dcterms:modified>
</cp:coreProperties>
</file>