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535D8-C1AA-4FAC-81CB-EE20698F8EAD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7B23F-3352-4336-9207-B2B0BF88DA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86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B23F-3352-4336-9207-B2B0BF88DAA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11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01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68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11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35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12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41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72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2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9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84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0095D-74B8-4706-8EA9-57FBF1C53C9C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1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leShikhov@sberban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2777" y="553915"/>
            <a:ext cx="6277708" cy="574711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000" b="1" dirty="0" smtClean="0">
                <a:latin typeface="Century Gothic" panose="020B0502020202020204" pitchFamily="34" charset="0"/>
              </a:rPr>
              <a:t>Присоединяйся </a:t>
            </a:r>
            <a:r>
              <a:rPr lang="ru-RU" sz="1000" b="1" dirty="0">
                <a:latin typeface="Century Gothic" panose="020B0502020202020204" pitchFamily="34" charset="0"/>
              </a:rPr>
              <a:t>к команде малого бизнеса Сбера</a:t>
            </a:r>
            <a:r>
              <a:rPr lang="ru-RU" sz="1000" b="1" dirty="0" smtClean="0">
                <a:latin typeface="Century Gothic" panose="020B0502020202020204" pitchFamily="34" charset="0"/>
              </a:rPr>
              <a:t>!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dirty="0" smtClean="0">
                <a:latin typeface="Century Gothic" panose="020B0502020202020204" pitchFamily="34" charset="0"/>
              </a:rPr>
              <a:t>На </a:t>
            </a:r>
            <a:r>
              <a:rPr lang="ru-RU" sz="1000" dirty="0">
                <a:latin typeface="Century Gothic" panose="020B0502020202020204" pitchFamily="34" charset="0"/>
              </a:rPr>
              <a:t>позиции «Менеджера по работе с ключевыми клиентами» ты будешь общаться с предпринимателями и руководителями компаний малого бизнеса и предлагать лучшие решения от Сбера.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dirty="0">
                <a:latin typeface="Century Gothic" panose="020B0502020202020204" pitchFamily="34" charset="0"/>
              </a:rPr>
              <a:t>Эта вакансия для энергичных и общительных людей, готовых вникать в тонкости бизнеса наших клиентов. Мы поможем тебе освоить специальность, сформируем для тебя базу клиентов, предоставим возможности карьерного роста.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 smtClean="0">
                <a:latin typeface="Century Gothic" panose="020B0502020202020204" pitchFamily="34" charset="0"/>
              </a:rPr>
              <a:t>Эта </a:t>
            </a:r>
            <a:r>
              <a:rPr lang="ru-RU" sz="1000" b="1" dirty="0">
                <a:latin typeface="Century Gothic" panose="020B0502020202020204" pitchFamily="34" charset="0"/>
              </a:rPr>
              <a:t>работа подойдет тебе, если ты: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специалист </a:t>
            </a:r>
            <a:r>
              <a:rPr lang="ru-RU" sz="1000" dirty="0">
                <a:latin typeface="Century Gothic" panose="020B0502020202020204" pitchFamily="34" charset="0"/>
              </a:rPr>
              <a:t>с высшим или неполным высшим </a:t>
            </a:r>
            <a:r>
              <a:rPr lang="ru-RU" sz="1000" dirty="0" smtClean="0">
                <a:latin typeface="Century Gothic" panose="020B0502020202020204" pitchFamily="34" charset="0"/>
              </a:rPr>
              <a:t>образованием</a:t>
            </a:r>
            <a:endParaRPr lang="en-US" sz="1000" dirty="0" smtClean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понимаешь </a:t>
            </a:r>
            <a:r>
              <a:rPr lang="ru-RU" sz="1000" dirty="0">
                <a:latin typeface="Century Gothic" panose="020B0502020202020204" pitchFamily="34" charset="0"/>
              </a:rPr>
              <a:t>основы ведения бизнеса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умеешь </a:t>
            </a:r>
            <a:r>
              <a:rPr lang="ru-RU" sz="1000" dirty="0">
                <a:latin typeface="Century Gothic" panose="020B0502020202020204" pitchFamily="34" charset="0"/>
              </a:rPr>
              <a:t>выстраивать отношения с людьми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готов </a:t>
            </a:r>
            <a:r>
              <a:rPr lang="ru-RU" sz="1000" dirty="0">
                <a:latin typeface="Century Gothic" panose="020B0502020202020204" pitchFamily="34" charset="0"/>
              </a:rPr>
              <a:t>к разъездной </a:t>
            </a:r>
            <a:r>
              <a:rPr lang="ru-RU" sz="1000" dirty="0" smtClean="0">
                <a:latin typeface="Century Gothic" panose="020B0502020202020204" pitchFamily="34" charset="0"/>
              </a:rPr>
              <a:t>работе</a:t>
            </a:r>
            <a:endParaRPr lang="ru-RU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 smtClean="0">
                <a:latin typeface="Century Gothic" panose="020B0502020202020204" pitchFamily="34" charset="0"/>
              </a:rPr>
              <a:t>Тебе </a:t>
            </a:r>
            <a:r>
              <a:rPr lang="ru-RU" sz="1000" b="1" dirty="0">
                <a:latin typeface="Century Gothic" panose="020B0502020202020204" pitchFamily="34" charset="0"/>
              </a:rPr>
              <a:t>предстоит: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развивать </a:t>
            </a:r>
            <a:r>
              <a:rPr lang="ru-RU" sz="1000" dirty="0">
                <a:latin typeface="Century Gothic" panose="020B0502020202020204" pitchFamily="34" charset="0"/>
              </a:rPr>
              <a:t>бизнес клиентов из закрепленной базы, предлагая продукты и услуги Сбера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проводить </a:t>
            </a:r>
            <a:r>
              <a:rPr lang="ru-RU" sz="1000" dirty="0">
                <a:latin typeface="Century Gothic" panose="020B0502020202020204" pitchFamily="34" charset="0"/>
              </a:rPr>
              <a:t>переговоры с клиентами на территории компаний-партнеров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привлекать </a:t>
            </a:r>
            <a:r>
              <a:rPr lang="ru-RU" sz="1000" dirty="0">
                <a:latin typeface="Century Gothic" panose="020B0502020202020204" pitchFamily="34" charset="0"/>
              </a:rPr>
              <a:t>новых клиентов на обслуживание в Сбер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проводить </a:t>
            </a:r>
            <a:r>
              <a:rPr lang="ru-RU" sz="1000" dirty="0">
                <a:latin typeface="Century Gothic" panose="020B0502020202020204" pitchFamily="34" charset="0"/>
              </a:rPr>
              <a:t>переговоры с предпринимателями и руководителями компаний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выстраивать </a:t>
            </a:r>
            <a:r>
              <a:rPr lang="ru-RU" sz="1000" dirty="0">
                <a:latin typeface="Century Gothic" panose="020B0502020202020204" pitchFamily="34" charset="0"/>
              </a:rPr>
              <a:t>долгосрочное сотрудничество с клиентами.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 smtClean="0">
                <a:latin typeface="Century Gothic" panose="020B0502020202020204" pitchFamily="34" charset="0"/>
              </a:rPr>
              <a:t>Условия: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График работы 5/2  с 9 до 18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Офис по адресу -  ул</a:t>
            </a:r>
            <a:r>
              <a:rPr lang="ru-RU" sz="1000" dirty="0" smtClean="0">
                <a:latin typeface="Century Gothic" panose="020B0502020202020204" pitchFamily="34" charset="0"/>
              </a:rPr>
              <a:t>. Керченская </a:t>
            </a:r>
            <a:r>
              <a:rPr lang="ru-RU" sz="1000" dirty="0" smtClean="0">
                <a:latin typeface="Century Gothic" panose="020B0502020202020204" pitchFamily="34" charset="0"/>
              </a:rPr>
              <a:t>д.18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Заработная плата – от 50000 рублей до вычет налога</a:t>
            </a:r>
            <a:endParaRPr lang="ru-RU" sz="1000" dirty="0"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3330" y="6406394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00" dirty="0">
                <a:latin typeface="Century Gothic" panose="020B0502020202020204" pitchFamily="34" charset="0"/>
              </a:rPr>
              <a:t>Направь свое резюме  </a:t>
            </a:r>
            <a:r>
              <a:rPr lang="en-US" sz="1000" dirty="0" smtClean="0">
                <a:latin typeface="Century Gothic" panose="020B0502020202020204" pitchFamily="34" charset="0"/>
                <a:hlinkClick r:id="rId3"/>
              </a:rPr>
              <a:t>AAleShikhov@sberbank.ru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r>
              <a:rPr lang="ru-RU" sz="1000" dirty="0" smtClean="0">
                <a:latin typeface="Century Gothic" panose="020B0502020202020204" pitchFamily="34" charset="0"/>
              </a:rPr>
              <a:t>Или позвони -  8 980 921 8583 Александр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62" y="744291"/>
            <a:ext cx="5252060" cy="524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63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176</Words>
  <Application>Microsoft Office PowerPoint</Application>
  <PresentationFormat>Широкоэкранный</PresentationFormat>
  <Paragraphs>21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Тема Office</vt:lpstr>
      <vt:lpstr>Презентация PowerPoint</vt:lpstr>
    </vt:vector>
  </TitlesOfParts>
  <Company>ПАО Сбербанк России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Селедкина Марина Матвеевна - ВВБ</dc:creator>
  <cp:lastModifiedBy>Селедкина Марина Матвеевна - ВВБ</cp:lastModifiedBy>
  <cp:revision>7</cp:revision>
  <dcterms:created xsi:type="dcterms:W3CDTF">2023-05-30T06:26:36Z</dcterms:created>
  <dcterms:modified xsi:type="dcterms:W3CDTF">2023-09-19T13:10:29Z</dcterms:modified>
</cp:coreProperties>
</file>