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2" autoAdjust="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35D8-C1AA-4FAC-81CB-EE20698F8EAD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B23F-3352-4336-9207-B2B0BF88D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6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7B23F-3352-4336-9207-B2B0BF88DAA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1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1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5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41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95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095D-74B8-4706-8EA9-57FBF1C53C9C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A99A-7455-4936-89FB-1FD228E7B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olesnaya@sberban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2777" y="584687"/>
            <a:ext cx="6462346" cy="53633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Присоединяйся </a:t>
            </a:r>
            <a:r>
              <a:rPr lang="ru-RU" sz="1000" b="1" dirty="0">
                <a:latin typeface="Century Gothic" panose="020B0502020202020204" pitchFamily="34" charset="0"/>
              </a:rPr>
              <a:t>к команде </a:t>
            </a:r>
            <a:r>
              <a:rPr lang="ru-RU" sz="1000" b="1" dirty="0" smtClean="0">
                <a:latin typeface="Century Gothic" panose="020B0502020202020204" pitchFamily="34" charset="0"/>
              </a:rPr>
              <a:t>Сервисного Центра «Сопровождение Снабжения» </a:t>
            </a:r>
            <a:r>
              <a:rPr lang="ru-RU" sz="1000" b="1" dirty="0" err="1" smtClean="0">
                <a:latin typeface="Century Gothic" panose="020B0502020202020204" pitchFamily="34" charset="0"/>
              </a:rPr>
              <a:t>Сбера</a:t>
            </a:r>
            <a:r>
              <a:rPr lang="ru-RU" sz="1000" b="1" dirty="0" smtClean="0">
                <a:latin typeface="Century Gothic" panose="020B0502020202020204" pitchFamily="34" charset="0"/>
              </a:rPr>
              <a:t> в </a:t>
            </a:r>
            <a:r>
              <a:rPr lang="ru-RU" sz="1000" b="1" dirty="0" err="1" smtClean="0">
                <a:latin typeface="Century Gothic" panose="020B0502020202020204" pitchFamily="34" charset="0"/>
              </a:rPr>
              <a:t>г.Нижний</a:t>
            </a:r>
            <a:r>
              <a:rPr lang="ru-RU" sz="1000" b="1" dirty="0" smtClean="0">
                <a:latin typeface="Century Gothic" panose="020B0502020202020204" pitchFamily="34" charset="0"/>
              </a:rPr>
              <a:t> Новгород!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 smtClean="0">
                <a:latin typeface="Century Gothic" panose="020B0502020202020204" pitchFamily="34" charset="0"/>
              </a:rPr>
              <a:t>На позиции специалиста по работе с первичной бухгалтерской документацией Сервисного Центра «Сопровождение Снабжения»  ты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сможешь прокачать свои навыки и знания бухгалтерии, и также получишь безграничные возможности для развития.</a:t>
            </a:r>
            <a:endParaRPr lang="ru-RU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>
                <a:latin typeface="Century Gothic" panose="020B0502020202020204" pitchFamily="34" charset="0"/>
              </a:rPr>
              <a:t>Эта вакансия для </a:t>
            </a:r>
            <a:r>
              <a:rPr lang="ru-RU" sz="1000" dirty="0" smtClean="0">
                <a:latin typeface="Century Gothic" panose="020B0502020202020204" pitchFamily="34" charset="0"/>
              </a:rPr>
              <a:t>внимательных, усидчивых и общительных людей.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dirty="0" smtClean="0">
                <a:latin typeface="Century Gothic" panose="020B0502020202020204" pitchFamily="34" charset="0"/>
              </a:rPr>
              <a:t>Мы </a:t>
            </a:r>
            <a:r>
              <a:rPr lang="ru-RU" sz="1000" dirty="0">
                <a:latin typeface="Century Gothic" panose="020B0502020202020204" pitchFamily="34" charset="0"/>
              </a:rPr>
              <a:t>поможем тебе освоить </a:t>
            </a:r>
            <a:r>
              <a:rPr lang="ru-RU" sz="1000" dirty="0" smtClean="0">
                <a:latin typeface="Century Gothic" panose="020B0502020202020204" pitchFamily="34" charset="0"/>
              </a:rPr>
              <a:t>специальность, а также предоставим </a:t>
            </a:r>
            <a:r>
              <a:rPr lang="ru-RU" sz="1000" dirty="0">
                <a:latin typeface="Century Gothic" panose="020B0502020202020204" pitchFamily="34" charset="0"/>
              </a:rPr>
              <a:t>возможности карьерного роста.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Эта </a:t>
            </a:r>
            <a:r>
              <a:rPr lang="ru-RU" sz="1000" b="1" dirty="0">
                <a:latin typeface="Century Gothic" panose="020B0502020202020204" pitchFamily="34" charset="0"/>
              </a:rPr>
              <a:t>работа подойдет тебе, если ты: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специалист </a:t>
            </a:r>
            <a:r>
              <a:rPr lang="ru-RU" sz="1000" dirty="0">
                <a:latin typeface="Century Gothic" panose="020B0502020202020204" pitchFamily="34" charset="0"/>
              </a:rPr>
              <a:t>с </a:t>
            </a:r>
            <a:r>
              <a:rPr lang="ru-RU" sz="1000" dirty="0" smtClean="0">
                <a:latin typeface="Century Gothic" panose="020B0502020202020204" pitchFamily="34" charset="0"/>
              </a:rPr>
              <a:t>высшим/средним профессиональным/неоконченным высшим образованием (экономическое/финансовое/</a:t>
            </a:r>
            <a:r>
              <a:rPr lang="en-US" sz="1000" dirty="0" smtClean="0">
                <a:latin typeface="Century Gothic" panose="020B0502020202020204" pitchFamily="34" charset="0"/>
              </a:rPr>
              <a:t>IT</a:t>
            </a:r>
            <a:r>
              <a:rPr lang="ru-RU" sz="1000" dirty="0" smtClean="0">
                <a:latin typeface="Century Gothic" panose="020B0502020202020204" pitchFamily="34" charset="0"/>
              </a:rPr>
              <a:t>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Опытный пользователь ПК, </a:t>
            </a:r>
            <a:r>
              <a:rPr lang="en-US" sz="1000" dirty="0" smtClean="0">
                <a:latin typeface="Century Gothic" panose="020B0502020202020204" pitchFamily="34" charset="0"/>
              </a:rPr>
              <a:t>MS Office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Имеешь аналитический склад ума</a:t>
            </a:r>
            <a:endParaRPr lang="ru-RU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Тебе </a:t>
            </a:r>
            <a:r>
              <a:rPr lang="ru-RU" sz="1000" b="1" dirty="0">
                <a:latin typeface="Century Gothic" panose="020B0502020202020204" pitchFamily="34" charset="0"/>
              </a:rPr>
              <a:t>предстоит: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Заниматься сопровождением хозяйственных договоров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Проводить анализ и экспертизу хозяйственных договоров, счетов, актов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>
                <a:latin typeface="Century Gothic" panose="020B0502020202020204" pitchFamily="34" charset="0"/>
              </a:rPr>
              <a:t>Взаимодействовать со смежными подразделениями банка и консультировать их по вопросам бухгалтерского учета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000" b="1" dirty="0" smtClean="0">
                <a:latin typeface="Century Gothic" panose="020B0502020202020204" pitchFamily="34" charset="0"/>
              </a:rPr>
              <a:t>Условия: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График работы 5/2  с 8 до 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Офис по адресу – </a:t>
            </a:r>
            <a:r>
              <a:rPr lang="ru-RU" sz="1000" dirty="0" err="1" smtClean="0">
                <a:latin typeface="Century Gothic" panose="020B0502020202020204" pitchFamily="34" charset="0"/>
              </a:rPr>
              <a:t>г.Нижний</a:t>
            </a:r>
            <a:r>
              <a:rPr lang="ru-RU" sz="1000" dirty="0" smtClean="0">
                <a:latin typeface="Century Gothic" panose="020B0502020202020204" pitchFamily="34" charset="0"/>
              </a:rPr>
              <a:t> Новгород, ул. Академика Сахарова, 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1000" dirty="0" smtClean="0">
                <a:latin typeface="Century Gothic" panose="020B0502020202020204" pitchFamily="34" charset="0"/>
              </a:rPr>
              <a:t>Заработная плата – от </a:t>
            </a:r>
            <a:r>
              <a:rPr lang="ru-RU" sz="1000" dirty="0" smtClean="0">
                <a:latin typeface="Century Gothic" panose="020B0502020202020204" pitchFamily="34" charset="0"/>
              </a:rPr>
              <a:t>41333</a:t>
            </a:r>
            <a:r>
              <a:rPr lang="ru-RU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рублей до вычета налога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262" y="6230548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>
                <a:latin typeface="Century Gothic" panose="020B0502020202020204" pitchFamily="34" charset="0"/>
              </a:rPr>
              <a:t>Направь свое резюме  </a:t>
            </a:r>
            <a:r>
              <a:rPr lang="en-US" sz="1000" dirty="0" smtClean="0">
                <a:latin typeface="Century Gothic" panose="020B0502020202020204" pitchFamily="34" charset="0"/>
                <a:hlinkClick r:id="rId3"/>
              </a:rPr>
              <a:t>eolesnaya@sberbank.ru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dirty="0" smtClean="0">
                <a:latin typeface="Century Gothic" panose="020B0502020202020204" pitchFamily="34" charset="0"/>
              </a:rPr>
              <a:t>Или позвони -  8 </a:t>
            </a:r>
            <a:r>
              <a:rPr lang="en-US" sz="1000" dirty="0" smtClean="0">
                <a:latin typeface="Century Gothic" panose="020B0502020202020204" pitchFamily="34" charset="0"/>
              </a:rPr>
              <a:t>980</a:t>
            </a:r>
            <a:r>
              <a:rPr lang="ru-RU" sz="1000" dirty="0" smtClean="0">
                <a:latin typeface="Century Gothic" panose="020B0502020202020204" pitchFamily="34" charset="0"/>
              </a:rPr>
              <a:t> 921 </a:t>
            </a:r>
            <a:r>
              <a:rPr lang="en-US" sz="1000" dirty="0" smtClean="0">
                <a:latin typeface="Century Gothic" panose="020B0502020202020204" pitchFamily="34" charset="0"/>
              </a:rPr>
              <a:t>3841</a:t>
            </a:r>
            <a:r>
              <a:rPr lang="ru-RU" sz="1000" dirty="0" smtClean="0">
                <a:latin typeface="Century Gothic" panose="020B0502020202020204" pitchFamily="34" charset="0"/>
              </a:rPr>
              <a:t> Евгения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2" y="536329"/>
            <a:ext cx="5117123" cy="546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63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170</Words>
  <Application>Microsoft Office PowerPoint</Application>
  <PresentationFormat>Широкоэкранный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Селедкина Марина Матвеевна - ВВБ</dc:creator>
  <cp:lastModifiedBy>Лесная Евгения Олеговна</cp:lastModifiedBy>
  <cp:revision>20</cp:revision>
  <dcterms:created xsi:type="dcterms:W3CDTF">2023-05-30T06:26:36Z</dcterms:created>
  <dcterms:modified xsi:type="dcterms:W3CDTF">2023-06-02T07:55:42Z</dcterms:modified>
</cp:coreProperties>
</file>