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02" autoAdjust="0"/>
  </p:normalViewPr>
  <p:slideViewPr>
    <p:cSldViewPr snapToGrid="0">
      <p:cViewPr varScale="1">
        <p:scale>
          <a:sx n="109" d="100"/>
          <a:sy n="109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535D8-C1AA-4FAC-81CB-EE20698F8EAD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7B23F-3352-4336-9207-B2B0BF88DA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860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B23F-3352-4336-9207-B2B0BF88DAA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118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01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68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11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35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12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41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72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9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2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39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84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0095D-74B8-4706-8EA9-57FBF1C53C9C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91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olesnaya@sberbank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2777" y="584687"/>
            <a:ext cx="6462346" cy="536330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1000" b="1" dirty="0" smtClean="0">
                <a:latin typeface="Century Gothic" panose="020B0502020202020204" pitchFamily="34" charset="0"/>
              </a:rPr>
              <a:t>Присоединяйся </a:t>
            </a:r>
            <a:r>
              <a:rPr lang="ru-RU" sz="1000" b="1" dirty="0">
                <a:latin typeface="Century Gothic" panose="020B0502020202020204" pitchFamily="34" charset="0"/>
              </a:rPr>
              <a:t>к команде </a:t>
            </a:r>
            <a:r>
              <a:rPr lang="ru-RU" sz="1000" b="1" dirty="0" smtClean="0">
                <a:latin typeface="Century Gothic" panose="020B0502020202020204" pitchFamily="34" charset="0"/>
              </a:rPr>
              <a:t>Сервисного Центра «Сопровождение Снабжения» </a:t>
            </a:r>
            <a:r>
              <a:rPr lang="ru-RU" sz="1000" b="1" dirty="0" err="1" smtClean="0">
                <a:latin typeface="Century Gothic" panose="020B0502020202020204" pitchFamily="34" charset="0"/>
              </a:rPr>
              <a:t>Сбера</a:t>
            </a:r>
            <a:r>
              <a:rPr lang="ru-RU" sz="1000" b="1" dirty="0" smtClean="0">
                <a:latin typeface="Century Gothic" panose="020B0502020202020204" pitchFamily="34" charset="0"/>
              </a:rPr>
              <a:t> в </a:t>
            </a:r>
            <a:r>
              <a:rPr lang="ru-RU" sz="1000" b="1" dirty="0" err="1" smtClean="0">
                <a:latin typeface="Century Gothic" panose="020B0502020202020204" pitchFamily="34" charset="0"/>
              </a:rPr>
              <a:t>г.Нижний</a:t>
            </a:r>
            <a:r>
              <a:rPr lang="ru-RU" sz="1000" b="1" dirty="0" smtClean="0">
                <a:latin typeface="Century Gothic" panose="020B0502020202020204" pitchFamily="34" charset="0"/>
              </a:rPr>
              <a:t> Новгород!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dirty="0" smtClean="0">
                <a:latin typeface="Century Gothic" panose="020B0502020202020204" pitchFamily="34" charset="0"/>
              </a:rPr>
              <a:t>На позиции специалиста по работе с первичной бухгалтерской документацией Сервисного Центра «Сопровождение Снабжения»  ты</a:t>
            </a:r>
            <a:r>
              <a:rPr lang="en-US" sz="1000" dirty="0" smtClean="0">
                <a:latin typeface="Century Gothic" panose="020B0502020202020204" pitchFamily="34" charset="0"/>
              </a:rPr>
              <a:t> </a:t>
            </a:r>
            <a:r>
              <a:rPr lang="ru-RU" sz="1000" dirty="0" smtClean="0">
                <a:latin typeface="Century Gothic" panose="020B0502020202020204" pitchFamily="34" charset="0"/>
              </a:rPr>
              <a:t>сможешь прокачать свои навыки и знания бухгалтерии, и также получишь безграничные возможности для развития.</a:t>
            </a:r>
            <a:endParaRPr lang="ru-RU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1000" dirty="0">
                <a:latin typeface="Century Gothic" panose="020B0502020202020204" pitchFamily="34" charset="0"/>
              </a:rPr>
              <a:t>Эта вакансия для </a:t>
            </a:r>
            <a:r>
              <a:rPr lang="ru-RU" sz="1000" dirty="0" smtClean="0">
                <a:latin typeface="Century Gothic" panose="020B0502020202020204" pitchFamily="34" charset="0"/>
              </a:rPr>
              <a:t>внимательных, усидчивых и общительных людей.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dirty="0" smtClean="0">
                <a:latin typeface="Century Gothic" panose="020B0502020202020204" pitchFamily="34" charset="0"/>
              </a:rPr>
              <a:t>Мы </a:t>
            </a:r>
            <a:r>
              <a:rPr lang="ru-RU" sz="1000" dirty="0">
                <a:latin typeface="Century Gothic" panose="020B0502020202020204" pitchFamily="34" charset="0"/>
              </a:rPr>
              <a:t>поможем тебе освоить </a:t>
            </a:r>
            <a:r>
              <a:rPr lang="ru-RU" sz="1000" dirty="0" smtClean="0">
                <a:latin typeface="Century Gothic" panose="020B0502020202020204" pitchFamily="34" charset="0"/>
              </a:rPr>
              <a:t>специальность, а также предоставим </a:t>
            </a:r>
            <a:r>
              <a:rPr lang="ru-RU" sz="1000" dirty="0">
                <a:latin typeface="Century Gothic" panose="020B0502020202020204" pitchFamily="34" charset="0"/>
              </a:rPr>
              <a:t>возможности карьерного роста.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b="1" dirty="0" smtClean="0">
                <a:latin typeface="Century Gothic" panose="020B0502020202020204" pitchFamily="34" charset="0"/>
              </a:rPr>
              <a:t>Эта </a:t>
            </a:r>
            <a:r>
              <a:rPr lang="ru-RU" sz="1000" b="1" dirty="0">
                <a:latin typeface="Century Gothic" panose="020B0502020202020204" pitchFamily="34" charset="0"/>
              </a:rPr>
              <a:t>работа подойдет тебе, если ты: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специалист </a:t>
            </a:r>
            <a:r>
              <a:rPr lang="ru-RU" sz="1000" dirty="0">
                <a:latin typeface="Century Gothic" panose="020B0502020202020204" pitchFamily="34" charset="0"/>
              </a:rPr>
              <a:t>с </a:t>
            </a:r>
            <a:r>
              <a:rPr lang="ru-RU" sz="1000" dirty="0" smtClean="0">
                <a:latin typeface="Century Gothic" panose="020B0502020202020204" pitchFamily="34" charset="0"/>
              </a:rPr>
              <a:t>высшим/средним профессиональным/неоконченным высшим образованием (экономическое/финансовое/</a:t>
            </a:r>
            <a:r>
              <a:rPr lang="en-US" sz="1000" dirty="0" smtClean="0">
                <a:latin typeface="Century Gothic" panose="020B0502020202020204" pitchFamily="34" charset="0"/>
              </a:rPr>
              <a:t>IT</a:t>
            </a:r>
            <a:r>
              <a:rPr lang="ru-RU" sz="1000" dirty="0" smtClean="0">
                <a:latin typeface="Century Gothic" panose="020B0502020202020204" pitchFamily="34" charset="0"/>
              </a:rPr>
              <a:t>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Опытный пользователь ПК, </a:t>
            </a:r>
            <a:r>
              <a:rPr lang="en-US" sz="1000" dirty="0" smtClean="0">
                <a:latin typeface="Century Gothic" panose="020B0502020202020204" pitchFamily="34" charset="0"/>
              </a:rPr>
              <a:t>MS Office</a:t>
            </a:r>
            <a:endParaRPr lang="ru-RU" sz="1000" dirty="0" smtClean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Имеешь аналитический склад ума</a:t>
            </a:r>
            <a:endParaRPr lang="ru-RU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1000" b="1" dirty="0" smtClean="0">
                <a:latin typeface="Century Gothic" panose="020B0502020202020204" pitchFamily="34" charset="0"/>
              </a:rPr>
              <a:t>Тебе </a:t>
            </a:r>
            <a:r>
              <a:rPr lang="ru-RU" sz="1000" b="1" dirty="0">
                <a:latin typeface="Century Gothic" panose="020B0502020202020204" pitchFamily="34" charset="0"/>
              </a:rPr>
              <a:t>предстоит: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Заниматься сопровождением хозяйственных договоров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Проводить анализ и экспертизу хозяйственных договоров, счетов, актов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Взаимодействовать со смежными подразделениями банка и консультировать их по вопросам бухгалтерского учета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b="1" dirty="0" smtClean="0">
                <a:latin typeface="Century Gothic" panose="020B0502020202020204" pitchFamily="34" charset="0"/>
              </a:rPr>
              <a:t>Условия: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График работы 5/2  с 8 до 17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Офис по адресу – </a:t>
            </a:r>
            <a:r>
              <a:rPr lang="ru-RU" sz="1000" dirty="0" err="1" smtClean="0">
                <a:latin typeface="Century Gothic" panose="020B0502020202020204" pitchFamily="34" charset="0"/>
              </a:rPr>
              <a:t>г.Нижний</a:t>
            </a:r>
            <a:r>
              <a:rPr lang="ru-RU" sz="1000" dirty="0" smtClean="0">
                <a:latin typeface="Century Gothic" panose="020B0502020202020204" pitchFamily="34" charset="0"/>
              </a:rPr>
              <a:t> Новгород, ул. Академика Сахарова, 2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 smtClean="0">
                <a:latin typeface="Century Gothic" panose="020B0502020202020204" pitchFamily="34" charset="0"/>
              </a:rPr>
              <a:t>Заработная плата – от </a:t>
            </a:r>
            <a:r>
              <a:rPr lang="ru-RU" sz="1000" dirty="0" smtClean="0">
                <a:latin typeface="Century Gothic" panose="020B0502020202020204" pitchFamily="34" charset="0"/>
              </a:rPr>
              <a:t>41333</a:t>
            </a:r>
            <a:r>
              <a:rPr lang="ru-RU" sz="1000" dirty="0" smtClean="0">
                <a:latin typeface="Century Gothic" panose="020B0502020202020204" pitchFamily="34" charset="0"/>
              </a:rPr>
              <a:t> </a:t>
            </a:r>
            <a:r>
              <a:rPr lang="ru-RU" sz="1000" dirty="0" smtClean="0">
                <a:latin typeface="Century Gothic" panose="020B0502020202020204" pitchFamily="34" charset="0"/>
              </a:rPr>
              <a:t>рублей до вычета налога</a:t>
            </a:r>
            <a:endParaRPr lang="ru-RU" sz="1000" dirty="0"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8262" y="6230548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000" dirty="0">
                <a:latin typeface="Century Gothic" panose="020B0502020202020204" pitchFamily="34" charset="0"/>
              </a:rPr>
              <a:t>Направь свое резюме  </a:t>
            </a:r>
            <a:r>
              <a:rPr lang="en-US" sz="1000" dirty="0" smtClean="0">
                <a:latin typeface="Century Gothic" panose="020B0502020202020204" pitchFamily="34" charset="0"/>
                <a:hlinkClick r:id="rId3"/>
              </a:rPr>
              <a:t>eolesnaya@sberbank.ru</a:t>
            </a:r>
            <a:endParaRPr lang="ru-RU" sz="1000" dirty="0" smtClean="0">
              <a:latin typeface="Century Gothic" panose="020B0502020202020204" pitchFamily="34" charset="0"/>
            </a:endParaRPr>
          </a:p>
          <a:p>
            <a:r>
              <a:rPr lang="ru-RU" sz="1000" dirty="0" smtClean="0">
                <a:latin typeface="Century Gothic" panose="020B0502020202020204" pitchFamily="34" charset="0"/>
              </a:rPr>
              <a:t>Или позвони -  8 </a:t>
            </a:r>
            <a:r>
              <a:rPr lang="en-US" sz="1000" dirty="0" smtClean="0">
                <a:latin typeface="Century Gothic" panose="020B0502020202020204" pitchFamily="34" charset="0"/>
              </a:rPr>
              <a:t>980</a:t>
            </a:r>
            <a:r>
              <a:rPr lang="ru-RU" sz="1000" dirty="0" smtClean="0">
                <a:latin typeface="Century Gothic" panose="020B0502020202020204" pitchFamily="34" charset="0"/>
              </a:rPr>
              <a:t> 921 </a:t>
            </a:r>
            <a:r>
              <a:rPr lang="en-US" sz="1000" dirty="0" smtClean="0">
                <a:latin typeface="Century Gothic" panose="020B0502020202020204" pitchFamily="34" charset="0"/>
              </a:rPr>
              <a:t>3841</a:t>
            </a:r>
            <a:r>
              <a:rPr lang="ru-RU" sz="1000" dirty="0" smtClean="0">
                <a:latin typeface="Century Gothic" panose="020B0502020202020204" pitchFamily="34" charset="0"/>
              </a:rPr>
              <a:t> Евгения</a:t>
            </a:r>
            <a:endParaRPr lang="en-US" sz="1000" dirty="0">
              <a:latin typeface="Century Gothic" panose="020B0502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62" y="536329"/>
            <a:ext cx="5117123" cy="546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8639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170</Words>
  <Application>Microsoft Office PowerPoint</Application>
  <PresentationFormat>Широкоэкранный</PresentationFormat>
  <Paragraphs>19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Тема Office</vt:lpstr>
      <vt:lpstr>Презентация PowerPoint</vt:lpstr>
    </vt:vector>
  </TitlesOfParts>
  <Company>ПАО Сбербанк России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Селедкина Марина Матвеевна - ВВБ</dc:creator>
  <cp:lastModifiedBy>Лесная Евгения Олеговна</cp:lastModifiedBy>
  <cp:revision>20</cp:revision>
  <dcterms:created xsi:type="dcterms:W3CDTF">2023-05-30T06:26:36Z</dcterms:created>
  <dcterms:modified xsi:type="dcterms:W3CDTF">2023-06-02T07:55:42Z</dcterms:modified>
</cp:coreProperties>
</file>