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2" r:id="rId2"/>
    <p:sldMasterId id="2147483662" r:id="rId3"/>
    <p:sldMasterId id="2147483657" r:id="rId4"/>
  </p:sldMasterIdLst>
  <p:notesMasterIdLst>
    <p:notesMasterId r:id="rId6"/>
  </p:notesMasterIdLst>
  <p:sldIdLst>
    <p:sldId id="27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5" autoAdjust="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352D-6786-4166-AF7C-CFB2D5C7F735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8009-728A-499D-82B1-86B9904F3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4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4F7BA-F0E0-4C59-8BBC-1BFDE0B09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5120" y="2537619"/>
            <a:ext cx="5720080" cy="888682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8CFAAF-FBA5-400B-B640-9F9DF906D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080" y="5151437"/>
            <a:ext cx="5008880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30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0A11A-2424-4A90-BBC8-2A3AA9DF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53E942-F761-4557-8128-38885D79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0661FC-DDBB-4CFA-BF91-A0313999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ED0465-A5A6-42C8-9151-843619B0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1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C95AC8-7EF5-4C50-B3A0-1D3FAF12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804ED4-841B-4D40-8E2F-46199E3C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B045E8-D13B-4178-8C16-8AADFEAF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7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05A70-7CE2-4DCD-8C29-4E0B4380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CB48F-0715-4D05-A64B-09769C955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12FEE2-4048-4376-81E9-1D41B651F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4784C2-77E3-416D-9CF0-ED598FD9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FF40BD-79E3-4648-A323-C33D5680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11DF87-81A7-4CC6-817E-78A7BDCC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68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2785-7C0C-4567-9F8F-961D1D88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4DFD3B-7B9D-4258-93C8-A6C370BBC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8FBF7D-2108-4F76-BDF1-BC67A692E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6E14EF-F0F4-4223-9AC2-41A39F5B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5B6A4B-22F0-44D1-999C-88FF649D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3B8AA0-3FC1-474B-8502-DD0A3168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5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A121C-6612-4747-9578-57CFBB3B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4DAEC0-1B1E-430D-8368-02A8CD5E7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D4D9E-ECA1-44FB-997F-63ECC071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C2C07-1A33-4BD6-80B1-CF44CD33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CF85D-82F3-4C0C-A817-36C81713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7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D54552-1DBE-4B5D-93D5-4FF65DCA8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9818AB-0BF6-4DF1-BEE8-D62972BF1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2B3118-101D-42C9-B610-2169D9CE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D0E0F-67CE-42CB-BD08-45113DE0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FB815-4994-4F31-B1B4-A4F553E6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6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B4FCC-2E5B-48B9-9FAB-50821E243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CD08F-98E2-4BB8-A507-9FDDAD86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028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37536-747A-4A83-9772-3F9A43849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63C85-2165-4E0E-A164-D96C75E30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B968E5-BE40-41D1-B632-2F543D148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613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3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D4663-33B9-4A5F-916C-97537379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B0804-1943-46F0-B692-654FCA34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81640" cy="36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D7778-F695-4A1E-B82F-6F4AE5B8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7A581A-8264-4D86-9800-22FA3B8404E7}" type="datetimeFigureOut">
              <a:rPr lang="ru-RU" smtClean="0"/>
              <a:t>09.06.2023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B95B0-1463-4EAA-81B7-54326373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15F10-00FE-4AC9-B503-2BB2E083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E83A4A-5C2A-4A63-ADD8-C4A30D09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9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94906-9780-4953-8B9E-B882951F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2AE89E-258F-45FF-9519-AC4279B17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636E6-F46B-4AB5-9BDB-9DFB8B10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7A581A-8264-4D86-9800-22FA3B8404E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45F92-E884-404F-BE01-F26E6844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3ACE8-C250-4254-BC19-E3A1E2B1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E83A4A-5C2A-4A63-ADD8-C4A30D09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3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C8C09-FEE4-4226-8E57-9DCE1753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5F24-2230-4363-94C1-0AA2D9459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CC28B5-F04C-4C71-B73C-DEC58C5D0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6651A1-2C12-49C1-8545-E9A9530F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7A581A-8264-4D86-9800-22FA3B8404E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ADA63C-592E-4610-9169-8BFB7F64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80E5DB-65D2-4FB2-BCBF-F27C1232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E83A4A-5C2A-4A63-ADD8-C4A30D09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4905F-7327-49D3-89CA-C0C66DE1F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E2A087-02E8-4553-BC50-A3F1074C1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02B642-A644-494D-B4DF-514DFBF1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0B81A5-3F28-4232-B4CB-85F2C2E2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02A096-BC25-44A7-9EB4-619B5343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8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FE72C-44D4-466F-BD24-3154D326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2ED7C-5AE8-4574-9209-B90168862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27EF5-464B-4B2F-8886-DBE44883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55156-EBAC-452F-991A-8697FBAB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34A04-175C-481D-A1FF-C0BCAEAD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9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78F55-C9C9-45C6-8CE4-C4194C31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71781-58C4-403E-9168-77405FDDD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94C0F-EB23-4F6E-A3AD-CBBD87C5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35006-D148-4AC1-9BA7-9D6AB33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BDCFD6-8B08-43CA-AAAC-31029311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1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8AF9E-F929-4B19-AAA2-83B11686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43B57-877A-44FE-BA53-0093D3133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220E3-AD26-452A-8471-F7215E64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F44D2-2CFC-4B62-83C2-EFA9937B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A0263-D403-4799-96AD-34A0BDF7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1CF24E-23E8-43D9-B205-4F3995DA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6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7D07E-9262-4D27-8C31-F9A5FDA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90355E-CFC9-42E4-AE16-749200309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FCB91-3A11-4C6B-8BA1-04CA3F33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987D2A-D139-4D57-A9EC-368D9D4FE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F8D5B1-A367-4392-969D-FF3003BF4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C28B21-B94B-4B51-A2F8-11C7A54C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FA3438-5ADF-4A3E-8AF2-9A1C428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F9E8AB-F816-4B39-BDF6-F6CD6DD5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491B4B9C-1EBF-494A-BE84-61648F299D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4303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84175-41BB-476D-806F-11545377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629" y="3027045"/>
            <a:ext cx="642112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83810-11B3-4EBF-8F14-D5722B30F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658" y="5321458"/>
            <a:ext cx="5302582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021D61B-1704-4B28-8EA5-3AC47F3790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249" y="385729"/>
            <a:ext cx="4991602" cy="9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4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6EB2EB8-4D7E-47E2-AB13-FD4D5A3C48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40" y="-1"/>
            <a:ext cx="12192001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CE84F-4219-43C9-A197-AE0D0665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-1"/>
            <a:ext cx="3459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F734B72B-0BA3-4CF3-A4A9-B730390052B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7499" y="506450"/>
            <a:ext cx="968571" cy="3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AB49A-9D62-4ABE-8698-E421698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60" y="410369"/>
            <a:ext cx="2961640" cy="615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14E0D5-527A-4A56-B72A-39448C04E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960" y="1825625"/>
            <a:ext cx="102768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10997-F548-4A09-9010-F2AE4AB63E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7499" y="471488"/>
            <a:ext cx="408659" cy="136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906359-1229-4B47-A9D0-7AD2F40FF5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78943" y="329845"/>
            <a:ext cx="2695992" cy="5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20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2193C3F-ABDC-484C-9CCA-7BDDF5E07F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16872"/>
            <a:ext cx="12221993" cy="687487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1E73C3F-6A54-4686-AB77-CACC048D51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6168" y="385728"/>
            <a:ext cx="4995531" cy="990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A2469A-9F5A-4960-B714-E99C1C7D2F13}"/>
              </a:ext>
            </a:extLst>
          </p:cNvPr>
          <p:cNvSpPr txBox="1"/>
          <p:nvPr userDrawn="1"/>
        </p:nvSpPr>
        <p:spPr>
          <a:xfrm>
            <a:off x="1608371" y="4337208"/>
            <a:ext cx="610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СПАСИБО</a:t>
            </a:r>
            <a:b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498C8-858A-4856-9085-4716399FFB72}"/>
              </a:ext>
            </a:extLst>
          </p:cNvPr>
          <p:cNvSpPr txBox="1"/>
          <p:nvPr userDrawn="1"/>
        </p:nvSpPr>
        <p:spPr>
          <a:xfrm>
            <a:off x="5524210" y="2614695"/>
            <a:ext cx="5632068" cy="70788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+ 7 495 929 70 21 </a:t>
            </a:r>
            <a:endParaRPr lang="ru-RU" sz="1000" dirty="0">
              <a:cs typeface="Arial" panose="020B0604020202020204" pitchFamily="34" charset="0"/>
            </a:endParaRPr>
          </a:p>
          <a:p>
            <a:r>
              <a:rPr lang="en-US" sz="1000" dirty="0">
                <a:cs typeface="Arial" panose="020B0604020202020204" pitchFamily="34" charset="0"/>
              </a:rPr>
              <a:t>info@resourcegroup.ru</a:t>
            </a:r>
          </a:p>
          <a:p>
            <a:r>
              <a:rPr lang="en-US" sz="1000" dirty="0">
                <a:cs typeface="Arial" panose="020B0604020202020204" pitchFamily="34" charset="0"/>
              </a:rPr>
              <a:t>www.resourcegroup.ru</a:t>
            </a:r>
            <a:endParaRPr lang="ru-RU" sz="1000" dirty="0">
              <a:cs typeface="Arial" panose="020B0604020202020204" pitchFamily="34" charset="0"/>
            </a:endParaRPr>
          </a:p>
          <a:p>
            <a:endParaRPr lang="ru-RU" sz="1000" dirty="0">
              <a:cs typeface="Arial" panose="020B0604020202020204" pitchFamily="34" charset="0"/>
            </a:endParaRPr>
          </a:p>
          <a:p>
            <a:r>
              <a:rPr lang="ru-RU" sz="1000" dirty="0">
                <a:cs typeface="Arial" panose="020B0604020202020204" pitchFamily="34" charset="0"/>
              </a:rPr>
              <a:t>127287, Москва, </a:t>
            </a:r>
            <a:br>
              <a:rPr lang="ru-RU" sz="1000" dirty="0">
                <a:cs typeface="Arial" panose="020B0604020202020204" pitchFamily="34" charset="0"/>
              </a:rPr>
            </a:br>
            <a:r>
              <a:rPr lang="ru-RU" sz="1000" dirty="0">
                <a:cs typeface="Arial" panose="020B0604020202020204" pitchFamily="34" charset="0"/>
              </a:rPr>
              <a:t>2-я Хуторская улица, 38А, </a:t>
            </a:r>
            <a:br>
              <a:rPr lang="ru-RU" sz="1000" dirty="0">
                <a:cs typeface="Arial" panose="020B0604020202020204" pitchFamily="34" charset="0"/>
              </a:rPr>
            </a:br>
            <a:r>
              <a:rPr lang="ru-RU" sz="1000" dirty="0">
                <a:cs typeface="Arial" panose="020B0604020202020204" pitchFamily="34" charset="0"/>
              </a:rPr>
              <a:t>строение 14</a:t>
            </a:r>
          </a:p>
        </p:txBody>
      </p:sp>
    </p:spTree>
    <p:extLst>
      <p:ext uri="{BB962C8B-B14F-4D97-AF65-F5344CB8AC3E}">
        <p14:creationId xmlns:p14="http://schemas.microsoft.com/office/powerpoint/2010/main" val="32221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04ADE-4B38-44A3-9B11-7A3EF243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08" y="277307"/>
            <a:ext cx="8177126" cy="6671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К НАМ РАБОТАТЬ!!!</a:t>
            </a:r>
            <a:endParaRPr lang="ru-RU" sz="3200" cap="all" dirty="0"/>
          </a:p>
        </p:txBody>
      </p:sp>
      <p:pic>
        <p:nvPicPr>
          <p:cNvPr id="14" name="Рисунок 13" descr="Поздравление с днем маркетолога">
            <a:extLst>
              <a:ext uri="{FF2B5EF4-FFF2-40B4-BE49-F238E27FC236}">
                <a16:creationId xmlns:a16="http://schemas.microsoft.com/office/drawing/2014/main" id="{7DF34F03-E19A-4182-8A61-8581757B90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13" y="1675993"/>
            <a:ext cx="2314658" cy="15589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4C9276-AC3E-4150-9959-003BDDDE69B0}"/>
              </a:ext>
            </a:extLst>
          </p:cNvPr>
          <p:cNvSpPr/>
          <p:nvPr/>
        </p:nvSpPr>
        <p:spPr>
          <a:xfrm>
            <a:off x="597762" y="1443841"/>
            <a:ext cx="217863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Компании которые мы обслуживаем: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«РесурсТранс»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РесурсГрупп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СиМАвтосервис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«ИПОПАТ»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«РТ ЛАЙН»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«РТ Кузбасс»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«РГ Кузбасс»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 «РТ ЛАЙН Сибирь»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ОперЛизинг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Трансфорт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«РТ ЛАЙН ОТ»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«ТЕТРОН»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«ВПК»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«НТК»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81D76-7210-4662-98B4-2D5813281BCE}"/>
              </a:ext>
            </a:extLst>
          </p:cNvPr>
          <p:cNvSpPr txBox="1"/>
          <p:nvPr/>
        </p:nvSpPr>
        <p:spPr>
          <a:xfrm>
            <a:off x="2776392" y="3982482"/>
            <a:ext cx="8817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Мы предлагаем работу в крупной компании федерального уровня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с возможностью обучения, возможностью карьерного роста.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Мы предлагаем работу в комфортном офисе.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Наш адрес: пер. Мотальный 8 , «Бугров Бизнес Парк», ост. Пл. Комсомольская.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Режим труда с 08.00 до 17.00, смешанный график работы 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(возможность работать удаленно, возможность работать и учиться)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Тел. 8-967-713-56-32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Оплата труда на период стажировки 30 000 на руки, после </a:t>
            </a: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40 000-45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000 руб. на руки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Работая в нашей компании вы получаете необходимый профессиональный опыт 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для вашего дальнейшего развития.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834735-7A58-4283-A543-8A1519691969}"/>
              </a:ext>
            </a:extLst>
          </p:cNvPr>
          <p:cNvSpPr/>
          <p:nvPr/>
        </p:nvSpPr>
        <p:spPr>
          <a:xfrm>
            <a:off x="5177273" y="92840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: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регламента бюджетирования, методологии, форм бюджетов для подразделений компании.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бюджетных параметров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обработка данных, формирование управленческой отчётности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финансово-хозяйственной деятельности предприятий 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Планирование, исполнение и контроль бюджетов движения денежных средств.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Операционные отчеты для филиалов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65057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Ресурс Групп_новый шаблон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C7B1"/>
      </a:accent1>
      <a:accent2>
        <a:srgbClr val="A4D65E"/>
      </a:accent2>
      <a:accent3>
        <a:srgbClr val="0077DE"/>
      </a:accent3>
      <a:accent4>
        <a:srgbClr val="A5A5A5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сурс Групп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Ресурс Групп_новый шаблон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C7B1"/>
      </a:accent1>
      <a:accent2>
        <a:srgbClr val="A4D65E"/>
      </a:accent2>
      <a:accent3>
        <a:srgbClr val="0077DE"/>
      </a:accent3>
      <a:accent4>
        <a:srgbClr val="A5A5A5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сурс Групп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Ресурс Групп_новый шаблон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C7B1"/>
      </a:accent1>
      <a:accent2>
        <a:srgbClr val="A4D65E"/>
      </a:accent2>
      <a:accent3>
        <a:srgbClr val="0077DE"/>
      </a:accent3>
      <a:accent4>
        <a:srgbClr val="A5A5A5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сурс Групп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Ресурс Групп_новый шаблон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C7B1"/>
      </a:accent1>
      <a:accent2>
        <a:srgbClr val="A4D65E"/>
      </a:accent2>
      <a:accent3>
        <a:srgbClr val="0077DE"/>
      </a:accent3>
      <a:accent4>
        <a:srgbClr val="A5A5A5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216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Calibri</vt:lpstr>
      <vt:lpstr>Cambria</vt:lpstr>
      <vt:lpstr>Roboto</vt:lpstr>
      <vt:lpstr>Times New Roman</vt:lpstr>
      <vt:lpstr>Wingdings</vt:lpstr>
      <vt:lpstr>1_Специальное оформление</vt:lpstr>
      <vt:lpstr>2_Специальное оформление</vt:lpstr>
      <vt:lpstr>Специальное оформление</vt:lpstr>
      <vt:lpstr>2_Тема Office</vt:lpstr>
      <vt:lpstr>ПРИХОДИТЕ К НАМ РАБОТАТЬ!!!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Богатикова Анастасия Владимировна</dc:creator>
  <cp:lastModifiedBy>Ковалева Ирина Анатольевна</cp:lastModifiedBy>
  <cp:revision>72</cp:revision>
  <dcterms:created xsi:type="dcterms:W3CDTF">2021-02-20T09:51:17Z</dcterms:created>
  <dcterms:modified xsi:type="dcterms:W3CDTF">2023-06-09T09:00:15Z</dcterms:modified>
</cp:coreProperties>
</file>