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400"/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302" autoAdjust="0"/>
  </p:normalViewPr>
  <p:slideViewPr>
    <p:cSldViewPr snapToGrid="0">
      <p:cViewPr varScale="1">
        <p:scale>
          <a:sx n="109" d="100"/>
          <a:sy n="109" d="100"/>
        </p:scale>
        <p:origin x="63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A535D8-C1AA-4FAC-81CB-EE20698F8EAD}" type="datetimeFigureOut">
              <a:rPr lang="ru-RU" smtClean="0"/>
              <a:t>09.06.2023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D7B23F-3352-4336-9207-B2B0BF88DA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38603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0095D-74B8-4706-8EA9-57FBF1C53C9C}" type="datetimeFigureOut">
              <a:rPr lang="ru-RU" smtClean="0"/>
              <a:t>09.06.2023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DA99A-7455-4936-89FB-1FD228E7B5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5015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0095D-74B8-4706-8EA9-57FBF1C53C9C}" type="datetimeFigureOut">
              <a:rPr lang="ru-RU" smtClean="0"/>
              <a:t>09.06.2023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DA99A-7455-4936-89FB-1FD228E7B5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7680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0095D-74B8-4706-8EA9-57FBF1C53C9C}" type="datetimeFigureOut">
              <a:rPr lang="ru-RU" smtClean="0"/>
              <a:t>09.06.2023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DA99A-7455-4936-89FB-1FD228E7B5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0115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0095D-74B8-4706-8EA9-57FBF1C53C9C}" type="datetimeFigureOut">
              <a:rPr lang="ru-RU" smtClean="0"/>
              <a:t>09.06.2023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DA99A-7455-4936-89FB-1FD228E7B5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7358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0095D-74B8-4706-8EA9-57FBF1C53C9C}" type="datetimeFigureOut">
              <a:rPr lang="ru-RU" smtClean="0"/>
              <a:t>09.06.2023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DA99A-7455-4936-89FB-1FD228E7B5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7120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0095D-74B8-4706-8EA9-57FBF1C53C9C}" type="datetimeFigureOut">
              <a:rPr lang="ru-RU" smtClean="0"/>
              <a:t>09.06.2023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DA99A-7455-4936-89FB-1FD228E7B5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4411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0095D-74B8-4706-8EA9-57FBF1C53C9C}" type="datetimeFigureOut">
              <a:rPr lang="ru-RU" smtClean="0"/>
              <a:t>09.06.2023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DA99A-7455-4936-89FB-1FD228E7B5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3723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0095D-74B8-4706-8EA9-57FBF1C53C9C}" type="datetimeFigureOut">
              <a:rPr lang="ru-RU" smtClean="0"/>
              <a:t>09.06.2023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DA99A-7455-4936-89FB-1FD228E7B5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5896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0095D-74B8-4706-8EA9-57FBF1C53C9C}" type="datetimeFigureOut">
              <a:rPr lang="ru-RU" smtClean="0"/>
              <a:t>09.06.2023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DA99A-7455-4936-89FB-1FD228E7B5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1823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0095D-74B8-4706-8EA9-57FBF1C53C9C}" type="datetimeFigureOut">
              <a:rPr lang="ru-RU" smtClean="0"/>
              <a:t>09.06.2023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DA99A-7455-4936-89FB-1FD228E7B5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5395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0095D-74B8-4706-8EA9-57FBF1C53C9C}" type="datetimeFigureOut">
              <a:rPr lang="ru-RU" smtClean="0"/>
              <a:t>09.06.2023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DA99A-7455-4936-89FB-1FD228E7B5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840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00095D-74B8-4706-8EA9-57FBF1C53C9C}" type="datetimeFigureOut">
              <a:rPr lang="ru-RU" smtClean="0"/>
              <a:t>09.06.2023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ADA99A-7455-4936-89FB-1FD228E7B5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2915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" y="398317"/>
            <a:ext cx="5433646" cy="5756297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112021" y="398318"/>
            <a:ext cx="5498087" cy="6224154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ru-RU" b="1" dirty="0" smtClean="0"/>
              <a:t>Команда </a:t>
            </a:r>
            <a:r>
              <a:rPr lang="ru-RU" b="1" dirty="0"/>
              <a:t>поддержки корпоративных клиентов приглашает специалистов по валютному контролю.</a:t>
            </a:r>
          </a:p>
          <a:p>
            <a:pPr>
              <a:lnSpc>
                <a:spcPct val="120000"/>
              </a:lnSpc>
            </a:pPr>
            <a:r>
              <a:rPr lang="ru-RU" b="1" dirty="0" smtClean="0"/>
              <a:t>Тебе</a:t>
            </a:r>
            <a:r>
              <a:rPr lang="ru-RU" dirty="0" smtClean="0"/>
              <a:t> </a:t>
            </a:r>
            <a:r>
              <a:rPr lang="ru-RU" b="1" dirty="0"/>
              <a:t>предстоит</a:t>
            </a:r>
            <a:r>
              <a:rPr lang="ru-RU" dirty="0"/>
              <a:t>: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ru-RU" dirty="0"/>
              <a:t>исполнять функции агента валютного контроля по операциям юридических лиц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ru-RU" dirty="0"/>
              <a:t>осуществлять прием, обработку и учет документов и информации участвовать в подготовке коммерческих предложений клиентам.</a:t>
            </a:r>
          </a:p>
          <a:p>
            <a:pPr>
              <a:lnSpc>
                <a:spcPct val="120000"/>
              </a:lnSpc>
            </a:pPr>
            <a:r>
              <a:rPr lang="ru-RU" b="1" dirty="0" smtClean="0"/>
              <a:t>Мы </a:t>
            </a:r>
            <a:r>
              <a:rPr lang="ru-RU" b="1" dirty="0"/>
              <a:t>ждем от тебя: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ru-RU" dirty="0"/>
              <a:t>высшее образование (экономическое, финансовое)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ru-RU" dirty="0"/>
              <a:t>знание английского языка приветствуется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ru-RU" dirty="0"/>
              <a:t>знание нормативных документов, регламентирующих валютный контроль и внешнеэкономическую деятельность приветствуется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ru-RU" dirty="0"/>
              <a:t>готовность к сменному графику работы.</a:t>
            </a:r>
          </a:p>
          <a:p>
            <a:pPr>
              <a:lnSpc>
                <a:spcPct val="120000"/>
              </a:lnSpc>
            </a:pPr>
            <a:r>
              <a:rPr lang="ru-RU" b="1" dirty="0" smtClean="0"/>
              <a:t>Мы </a:t>
            </a:r>
            <a:r>
              <a:rPr lang="ru-RU" b="1" dirty="0"/>
              <a:t>предлагаем: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ru-RU" dirty="0"/>
              <a:t>офис на ул. Академика Сахарова 2а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ru-RU" dirty="0" smtClean="0"/>
              <a:t>официальное </a:t>
            </a:r>
            <a:r>
              <a:rPr lang="ru-RU" dirty="0"/>
              <a:t>трудоустройство с первого дня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ru-RU" dirty="0"/>
              <a:t>график работы: пятидневная рабочая неделя (возможны ночные смены)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ru-RU" dirty="0" smtClean="0"/>
              <a:t>ДМС </a:t>
            </a:r>
            <a:r>
              <a:rPr lang="ru-RU" dirty="0"/>
              <a:t>с первого дня и льготное страхование для близких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ru-RU" dirty="0"/>
              <a:t>бесплатная подписка </a:t>
            </a:r>
            <a:r>
              <a:rPr lang="ru-RU" dirty="0" err="1"/>
              <a:t>СберПрайм</a:t>
            </a:r>
            <a:r>
              <a:rPr lang="ru-RU" dirty="0"/>
              <a:t>+ и скидки на продукты компаний-партнеров.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ru-RU" dirty="0" smtClean="0"/>
              <a:t>корпоративное </a:t>
            </a:r>
            <a:r>
              <a:rPr lang="ru-RU" dirty="0"/>
              <a:t>обучение для развития в текущей роли и карьерного роста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ru-RU" dirty="0"/>
              <a:t>яркая корпоративная жизнь </a:t>
            </a:r>
            <a:r>
              <a:rPr lang="ru-RU" dirty="0" err="1"/>
              <a:t>Сбера</a:t>
            </a:r>
            <a:endParaRPr lang="ru-RU" dirty="0"/>
          </a:p>
          <a:p>
            <a:endParaRPr lang="ru-RU" b="1" dirty="0" smtClean="0"/>
          </a:p>
          <a:p>
            <a:r>
              <a:rPr lang="ru-RU" b="1" dirty="0" smtClean="0"/>
              <a:t>Заходи на </a:t>
            </a:r>
            <a:r>
              <a:rPr lang="en-US" b="1" dirty="0" smtClean="0"/>
              <a:t>hh.ru </a:t>
            </a:r>
            <a:r>
              <a:rPr lang="ru-RU" b="1" dirty="0" smtClean="0"/>
              <a:t>по </a:t>
            </a:r>
            <a:r>
              <a:rPr lang="en-US" b="1" dirty="0" smtClean="0"/>
              <a:t>QR-</a:t>
            </a:r>
            <a:r>
              <a:rPr lang="ru-RU" b="1" dirty="0" smtClean="0"/>
              <a:t>коду и оставляй свой отклик</a:t>
            </a:r>
          </a:p>
          <a:p>
            <a:endParaRPr lang="ru-RU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327" y="1244433"/>
            <a:ext cx="1194387" cy="1186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904327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495</TotalTime>
  <Words>140</Words>
  <Application>Microsoft Office PowerPoint</Application>
  <PresentationFormat>Широкоэкранный</PresentationFormat>
  <Paragraphs>19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Company>ПАО Сбербанк России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Селедкина Марина Матвеевна - ВВБ</dc:creator>
  <cp:lastModifiedBy>Хорошавцева Полина Андреевна</cp:lastModifiedBy>
  <cp:revision>23</cp:revision>
  <dcterms:created xsi:type="dcterms:W3CDTF">2023-05-30T06:26:36Z</dcterms:created>
  <dcterms:modified xsi:type="dcterms:W3CDTF">2023-06-09T10:55:00Z</dcterms:modified>
</cp:coreProperties>
</file>