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2" autoAdjust="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98317"/>
            <a:ext cx="5433646" cy="575629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2021" y="398318"/>
            <a:ext cx="5498087" cy="622415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/>
              <a:t>Команда </a:t>
            </a:r>
            <a:r>
              <a:rPr lang="ru-RU" b="1" dirty="0"/>
              <a:t>поддержки корпоративных клиентов приглашает специалистов по валютному контролю.</a:t>
            </a:r>
          </a:p>
          <a:p>
            <a:pPr>
              <a:lnSpc>
                <a:spcPct val="120000"/>
              </a:lnSpc>
            </a:pPr>
            <a:r>
              <a:rPr lang="ru-RU" b="1" dirty="0" smtClean="0"/>
              <a:t>Тебе</a:t>
            </a:r>
            <a:r>
              <a:rPr lang="ru-RU" dirty="0" smtClean="0"/>
              <a:t> </a:t>
            </a:r>
            <a:r>
              <a:rPr lang="ru-RU" b="1" dirty="0"/>
              <a:t>предстоит</a:t>
            </a:r>
            <a:r>
              <a:rPr lang="ru-RU" dirty="0"/>
              <a:t>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исполнять функции агента валютного контроля по операциям юридических лиц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осуществлять прием, обработку и учет документов и информации участвовать в подготовке коммерческих предложений клиентам.</a:t>
            </a:r>
          </a:p>
          <a:p>
            <a:pPr>
              <a:lnSpc>
                <a:spcPct val="120000"/>
              </a:lnSpc>
            </a:pPr>
            <a:r>
              <a:rPr lang="ru-RU" b="1" dirty="0" smtClean="0"/>
              <a:t>Мы </a:t>
            </a:r>
            <a:r>
              <a:rPr lang="ru-RU" b="1" dirty="0"/>
              <a:t>ждем от тебя: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высшее образование (экономическое, финансовое)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знание английского языка приветствуется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знание нормативных документов, регламентирующих валютный контроль и внешнеэкономическую деятельность приветствуется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готовность к сменному графику работы.</a:t>
            </a:r>
          </a:p>
          <a:p>
            <a:pPr>
              <a:lnSpc>
                <a:spcPct val="120000"/>
              </a:lnSpc>
            </a:pPr>
            <a:r>
              <a:rPr lang="ru-RU" b="1" dirty="0" smtClean="0"/>
              <a:t>Мы </a:t>
            </a:r>
            <a:r>
              <a:rPr lang="ru-RU" b="1" dirty="0"/>
              <a:t>предлагаем: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офис на ул. Академика Сахарова 2а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официальное </a:t>
            </a:r>
            <a:r>
              <a:rPr lang="ru-RU" dirty="0"/>
              <a:t>трудоустройство с первого дня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график работы: пятидневная рабочая неделя (возможны ночные смены)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ДМС </a:t>
            </a:r>
            <a:r>
              <a:rPr lang="ru-RU" dirty="0"/>
              <a:t>с первого дня и льготное страхование для близких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бесплатная подписка </a:t>
            </a:r>
            <a:r>
              <a:rPr lang="ru-RU" dirty="0" err="1"/>
              <a:t>СберПрайм</a:t>
            </a:r>
            <a:r>
              <a:rPr lang="ru-RU" dirty="0"/>
              <a:t>+ и скидки на продукты компаний-партнеров.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корпоративное </a:t>
            </a:r>
            <a:r>
              <a:rPr lang="ru-RU" dirty="0"/>
              <a:t>обучение для развития в текущей роли и карьерного роста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/>
              <a:t>яркая корпоративная жизнь </a:t>
            </a:r>
            <a:r>
              <a:rPr lang="ru-RU" dirty="0" err="1"/>
              <a:t>Сбера</a:t>
            </a:r>
            <a:endParaRPr lang="ru-RU" dirty="0"/>
          </a:p>
          <a:p>
            <a:endParaRPr lang="ru-RU" b="1" dirty="0" smtClean="0"/>
          </a:p>
          <a:p>
            <a:r>
              <a:rPr lang="ru-RU" b="1" dirty="0" smtClean="0"/>
              <a:t>Заходи на </a:t>
            </a:r>
            <a:r>
              <a:rPr lang="en-US" b="1" dirty="0" smtClean="0"/>
              <a:t>hh.ru </a:t>
            </a:r>
            <a:r>
              <a:rPr lang="ru-RU" b="1" dirty="0" smtClean="0"/>
              <a:t>по </a:t>
            </a:r>
            <a:r>
              <a:rPr lang="en-US" b="1" dirty="0" smtClean="0"/>
              <a:t>QR-</a:t>
            </a:r>
            <a:r>
              <a:rPr lang="ru-RU" b="1" dirty="0" smtClean="0"/>
              <a:t>коду и оставляй свой отклик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27" y="1244433"/>
            <a:ext cx="1194387" cy="118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43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140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Хорошавцева Полина Андреевна</cp:lastModifiedBy>
  <cp:revision>23</cp:revision>
  <dcterms:created xsi:type="dcterms:W3CDTF">2023-05-30T06:26:36Z</dcterms:created>
  <dcterms:modified xsi:type="dcterms:W3CDTF">2023-06-09T10:55:00Z</dcterms:modified>
</cp:coreProperties>
</file>