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2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7B23F-3352-4336-9207-B2B0BF88DA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leShikhov@sberban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2777" y="553915"/>
            <a:ext cx="6462346" cy="59699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Присоединяйся к команде малого бизнеса Сбера в </a:t>
            </a:r>
            <a:r>
              <a:rPr lang="ru-RU" sz="1000" b="1" dirty="0" err="1">
                <a:latin typeface="Century Gothic" panose="020B0502020202020204" pitchFamily="34" charset="0"/>
              </a:rPr>
              <a:t>г.Нижний</a:t>
            </a:r>
            <a:r>
              <a:rPr lang="ru-RU" sz="1000" b="1" dirty="0">
                <a:latin typeface="Century Gothic" panose="020B0502020202020204" pitchFamily="34" charset="0"/>
              </a:rPr>
              <a:t> Новгород!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На позиции «Менеджера по работе с ключевыми клиентами» ты будешь общаться с предпринимателями и руководителями компаний малого бизнеса и предлагать лучшие решения от Сбера.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Эта вакансия для энергичных и общительных людей, готовых вникать в тонкости бизнеса наших клиентов. Мы поможем тебе освоить специальность, сформируем для тебя базу клиентов, предоставим возможности карьерного роста.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Эта работа подойдет тебе, если ты: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специалист с высшим или неполным высшим образованием</a:t>
            </a: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умеешь выстраивать отношения с людьми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готов к разъездной работе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Тебе предстоит: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развивать бизнес клиентов из закрепленной базы, предлагая продукты и услуги Сбера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проводить переговоры с клиентами на территории компаний-партнеров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привлекать новых клиентов на обслуживание в Сбер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проводить переговоры с предпринимателями и руководителями компаний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выстраивать долгосрочное сотрудничество с клиентами.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Условия: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График работы 5/2  с 9 до 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Офис по адресу – </a:t>
            </a:r>
            <a:r>
              <a:rPr lang="ru-RU" sz="1000" dirty="0" err="1">
                <a:latin typeface="Century Gothic" panose="020B0502020202020204" pitchFamily="34" charset="0"/>
              </a:rPr>
              <a:t>г.Нижний</a:t>
            </a:r>
            <a:r>
              <a:rPr lang="ru-RU" sz="1000" dirty="0">
                <a:latin typeface="Century Gothic" panose="020B0502020202020204" pitchFamily="34" charset="0"/>
              </a:rPr>
              <a:t> Новгород, </a:t>
            </a:r>
            <a:r>
              <a:rPr lang="ru-RU" sz="1000" dirty="0" err="1">
                <a:latin typeface="Century Gothic" panose="020B0502020202020204" pitchFamily="34" charset="0"/>
              </a:rPr>
              <a:t>ул.Керченская</a:t>
            </a:r>
            <a:r>
              <a:rPr lang="ru-RU" sz="1000" dirty="0">
                <a:latin typeface="Century Gothic" panose="020B0502020202020204" pitchFamily="34" charset="0"/>
              </a:rPr>
              <a:t> 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Заработная плата – от 50000 рублей до вычета налога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3330" y="640639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latin typeface="Century Gothic" panose="020B0502020202020204" pitchFamily="34" charset="0"/>
              </a:rPr>
              <a:t>Направь свое резюме  </a:t>
            </a:r>
            <a:r>
              <a:rPr lang="en-US" sz="1000" dirty="0">
                <a:latin typeface="Century Gothic" panose="020B0502020202020204" pitchFamily="34" charset="0"/>
                <a:hlinkClick r:id="rId3"/>
              </a:rPr>
              <a:t>AAleShikhov@sberbank.ru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latin typeface="Century Gothic" panose="020B0502020202020204" pitchFamily="34" charset="0"/>
              </a:rPr>
              <a:t>Или позвони -  8 980 921 8583 Александр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2" y="744291"/>
            <a:ext cx="5252060" cy="524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63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186</Words>
  <Application>Microsoft Office PowerPoint</Application>
  <PresentationFormat>Широкоэкранный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Сергей Климец</cp:lastModifiedBy>
  <cp:revision>8</cp:revision>
  <dcterms:created xsi:type="dcterms:W3CDTF">2023-05-30T06:26:36Z</dcterms:created>
  <dcterms:modified xsi:type="dcterms:W3CDTF">2023-06-07T14:52:51Z</dcterms:modified>
</cp:coreProperties>
</file>