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02" autoAdjust="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535D8-C1AA-4FAC-81CB-EE20698F8EAD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7B23F-3352-4336-9207-B2B0BF88DA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860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7B23F-3352-4336-9207-B2B0BF88DAA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118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015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680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115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358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120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41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723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896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823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395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0095D-74B8-4706-8EA9-57FBF1C53C9C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840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0095D-74B8-4706-8EA9-57FBF1C53C9C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DA99A-7455-4936-89FB-1FD228E7B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915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AleShikhov@sberbank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12777" y="553915"/>
            <a:ext cx="6462346" cy="596997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1000" b="1" dirty="0">
                <a:latin typeface="Century Gothic" panose="020B0502020202020204" pitchFamily="34" charset="0"/>
              </a:rPr>
              <a:t>Присоединяйся к команде малого бизнеса Сбера в </a:t>
            </a:r>
            <a:r>
              <a:rPr lang="ru-RU" sz="1000" b="1" dirty="0" err="1">
                <a:latin typeface="Century Gothic" panose="020B0502020202020204" pitchFamily="34" charset="0"/>
              </a:rPr>
              <a:t>г.Нижний</a:t>
            </a:r>
            <a:r>
              <a:rPr lang="ru-RU" sz="1000" b="1" dirty="0">
                <a:latin typeface="Century Gothic" panose="020B0502020202020204" pitchFamily="34" charset="0"/>
              </a:rPr>
              <a:t> Новгород!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000" dirty="0">
                <a:latin typeface="Century Gothic" panose="020B0502020202020204" pitchFamily="34" charset="0"/>
              </a:rPr>
              <a:t>На позиции «Менеджера по работе с ключевыми клиентами» ты будешь общаться с предпринимателями и руководителями компаний малого бизнеса и предлагать лучшие решения от Сбера.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000" dirty="0">
                <a:latin typeface="Century Gothic" panose="020B0502020202020204" pitchFamily="34" charset="0"/>
              </a:rPr>
              <a:t>Эта вакансия для энергичных и общительных людей, готовых вникать в тонкости бизнеса наших клиентов. Мы поможем тебе освоить специальность, сформируем для тебя базу клиентов, предоставим возможности карьерного роста.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000" b="1" dirty="0">
                <a:latin typeface="Century Gothic" panose="020B0502020202020204" pitchFamily="34" charset="0"/>
              </a:rPr>
              <a:t>Эта работа подойдет тебе, если ты: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>
                <a:latin typeface="Century Gothic" panose="020B0502020202020204" pitchFamily="34" charset="0"/>
              </a:rPr>
              <a:t>специалист с высшим или неполным высшим образованием</a:t>
            </a:r>
            <a:endParaRPr lang="en-US" sz="1000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>
                <a:latin typeface="Century Gothic" panose="020B0502020202020204" pitchFamily="34" charset="0"/>
              </a:rPr>
              <a:t>умеешь выстраивать отношения с людьми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>
                <a:latin typeface="Century Gothic" panose="020B0502020202020204" pitchFamily="34" charset="0"/>
              </a:rPr>
              <a:t>готов к разъездной работе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000" b="1" dirty="0">
                <a:latin typeface="Century Gothic" panose="020B0502020202020204" pitchFamily="34" charset="0"/>
              </a:rPr>
              <a:t>Тебе предстоит: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>
                <a:latin typeface="Century Gothic" panose="020B0502020202020204" pitchFamily="34" charset="0"/>
              </a:rPr>
              <a:t>развивать бизнес клиентов из закрепленной базы, предлагая продукты и услуги Сбера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>
                <a:latin typeface="Century Gothic" panose="020B0502020202020204" pitchFamily="34" charset="0"/>
              </a:rPr>
              <a:t>проводить переговоры с клиентами на территории компаний-партнеров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>
                <a:latin typeface="Century Gothic" panose="020B0502020202020204" pitchFamily="34" charset="0"/>
              </a:rPr>
              <a:t>привлекать новых клиентов на обслуживание в Сбер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>
                <a:latin typeface="Century Gothic" panose="020B0502020202020204" pitchFamily="34" charset="0"/>
              </a:rPr>
              <a:t>проводить переговоры с предпринимателями и руководителями компаний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>
                <a:latin typeface="Century Gothic" panose="020B0502020202020204" pitchFamily="34" charset="0"/>
              </a:rPr>
              <a:t>выстраивать долгосрочное сотрудничество с клиентами.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1000" b="1" dirty="0">
                <a:latin typeface="Century Gothic" panose="020B0502020202020204" pitchFamily="34" charset="0"/>
              </a:rPr>
              <a:t>Условия: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>
                <a:latin typeface="Century Gothic" panose="020B0502020202020204" pitchFamily="34" charset="0"/>
              </a:rPr>
              <a:t>График работы 5/2  с 9 до 18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>
                <a:latin typeface="Century Gothic" panose="020B0502020202020204" pitchFamily="34" charset="0"/>
              </a:rPr>
              <a:t>Офис по адресу – </a:t>
            </a:r>
            <a:r>
              <a:rPr lang="ru-RU" sz="1000" dirty="0" err="1">
                <a:latin typeface="Century Gothic" panose="020B0502020202020204" pitchFamily="34" charset="0"/>
              </a:rPr>
              <a:t>г.Нижний</a:t>
            </a:r>
            <a:r>
              <a:rPr lang="ru-RU" sz="1000" dirty="0">
                <a:latin typeface="Century Gothic" panose="020B0502020202020204" pitchFamily="34" charset="0"/>
              </a:rPr>
              <a:t> Новгород, </a:t>
            </a:r>
            <a:r>
              <a:rPr lang="ru-RU" sz="1000" dirty="0" err="1">
                <a:latin typeface="Century Gothic" panose="020B0502020202020204" pitchFamily="34" charset="0"/>
              </a:rPr>
              <a:t>ул.Керченская</a:t>
            </a:r>
            <a:r>
              <a:rPr lang="ru-RU" sz="1000" dirty="0">
                <a:latin typeface="Century Gothic" panose="020B0502020202020204" pitchFamily="34" charset="0"/>
              </a:rPr>
              <a:t> 18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1000" dirty="0">
                <a:latin typeface="Century Gothic" panose="020B0502020202020204" pitchFamily="34" charset="0"/>
              </a:rPr>
              <a:t>Заработная плата – от 50000 рублей до вычета налога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43330" y="6406394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000" dirty="0">
                <a:latin typeface="Century Gothic" panose="020B0502020202020204" pitchFamily="34" charset="0"/>
              </a:rPr>
              <a:t>Направь свое резюме  </a:t>
            </a:r>
            <a:r>
              <a:rPr lang="en-US" sz="1000" dirty="0">
                <a:latin typeface="Century Gothic" panose="020B0502020202020204" pitchFamily="34" charset="0"/>
                <a:hlinkClick r:id="rId3"/>
              </a:rPr>
              <a:t>AAleShikhov@sberbank.ru</a:t>
            </a:r>
            <a:endParaRPr lang="ru-RU" sz="1000" dirty="0">
              <a:latin typeface="Century Gothic" panose="020B0502020202020204" pitchFamily="34" charset="0"/>
            </a:endParaRPr>
          </a:p>
          <a:p>
            <a:r>
              <a:rPr lang="ru-RU" sz="1000" dirty="0">
                <a:latin typeface="Century Gothic" panose="020B0502020202020204" pitchFamily="34" charset="0"/>
              </a:rPr>
              <a:t>Или позвони -  8 980 921 8583 Александр</a:t>
            </a:r>
            <a:endParaRPr lang="en-US" sz="1000" dirty="0">
              <a:latin typeface="Century Gothic" panose="020B0502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62" y="744291"/>
            <a:ext cx="5252060" cy="5243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8639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186</Words>
  <Application>Microsoft Office PowerPoint</Application>
  <PresentationFormat>Широкоэкранный</PresentationFormat>
  <Paragraphs>20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Тема Office</vt:lpstr>
      <vt:lpstr>Презентация PowerPoint</vt:lpstr>
    </vt:vector>
  </TitlesOfParts>
  <Company>ПАО Сбербанк России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Селедкина Марина Матвеевна - ВВБ</dc:creator>
  <cp:lastModifiedBy>Сергей Климец</cp:lastModifiedBy>
  <cp:revision>8</cp:revision>
  <dcterms:created xsi:type="dcterms:W3CDTF">2023-05-30T06:26:36Z</dcterms:created>
  <dcterms:modified xsi:type="dcterms:W3CDTF">2023-06-07T14:52:51Z</dcterms:modified>
</cp:coreProperties>
</file>