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92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B80FFD-FB11-42EC-BD75-7E06243C9307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307FBB-6C77-44C6-8524-8CA1CC1C8F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87824" y="188640"/>
            <a:ext cx="5616624" cy="108012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Быть государственным служащим –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рестижно!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504056" cy="144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665925" cy="2401888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 rot="10800000" flipV="1">
            <a:off x="2843808" y="1484784"/>
            <a:ext cx="6120680" cy="1008112"/>
          </a:xfrm>
        </p:spPr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</a:rPr>
              <a:t>Межрайонная ИФНС России № 18 по Нижегородской области </a:t>
            </a:r>
          </a:p>
          <a:p>
            <a:r>
              <a:rPr lang="ru-RU" sz="1800" dirty="0">
                <a:solidFill>
                  <a:srgbClr val="C00000"/>
                </a:solidFill>
              </a:rPr>
              <a:t>п</a:t>
            </a:r>
            <a:r>
              <a:rPr lang="ru-RU" sz="1800" dirty="0" smtClean="0">
                <a:solidFill>
                  <a:srgbClr val="C00000"/>
                </a:solidFill>
              </a:rPr>
              <a:t>риглашает для трудоустройства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4103439" cy="316835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Полный рабочий день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Стабильная оплата труда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Динамичный карьерный рост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Наставничество на период адаптации вновь принятых сотрудников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Участие в физкультурно-оздоровительных мероприятиях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Ежегодный основной (30дней) и дополнительные оплачиваемые отпуска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Систематическое обучение и повышение квалификации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Санаторно-курортное лечение в подведомственных учреждениях (Сочи, Анапа, Крым, Владивосток, Подмосковье)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2859519"/>
            <a:ext cx="410445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УСЛОВИЯ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2869809"/>
            <a:ext cx="410445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ТРЕБОВАНИЯ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 flipV="1">
            <a:off x="107504" y="3356992"/>
            <a:ext cx="4176464" cy="72008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>
                <a:latin typeface="+mn-lt"/>
              </a:rPr>
              <a:t> </a:t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5733256"/>
            <a:ext cx="4392488" cy="986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endParaRPr lang="en-US" sz="1600" dirty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Контакты для обращения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603009 </a:t>
            </a:r>
            <a:r>
              <a:rPr lang="ru-RU" sz="1600" dirty="0" err="1" smtClean="0">
                <a:solidFill>
                  <a:srgbClr val="C00000"/>
                </a:solidFill>
              </a:rPr>
              <a:t>г.Н.Новгород</a:t>
            </a:r>
            <a:r>
              <a:rPr lang="ru-RU" sz="1600" dirty="0" smtClean="0">
                <a:solidFill>
                  <a:srgbClr val="C00000"/>
                </a:solidFill>
              </a:rPr>
              <a:t>, </a:t>
            </a:r>
            <a:r>
              <a:rPr lang="ru-RU" sz="1600" dirty="0" err="1" smtClean="0">
                <a:solidFill>
                  <a:srgbClr val="C00000"/>
                </a:solidFill>
              </a:rPr>
              <a:t>ул.Пятигорская</a:t>
            </a:r>
            <a:r>
              <a:rPr lang="ru-RU" sz="1600" dirty="0" smtClean="0">
                <a:solidFill>
                  <a:srgbClr val="C00000"/>
                </a:solidFill>
              </a:rPr>
              <a:t> 6а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Телефон</a:t>
            </a:r>
            <a:r>
              <a:rPr lang="en-US" sz="1600" dirty="0" smtClean="0">
                <a:solidFill>
                  <a:srgbClr val="C00000"/>
                </a:solidFill>
              </a:rPr>
              <a:t>: </a:t>
            </a:r>
            <a:r>
              <a:rPr lang="ru-RU" sz="1600" dirty="0" smtClean="0">
                <a:solidFill>
                  <a:srgbClr val="C00000"/>
                </a:solidFill>
              </a:rPr>
              <a:t>8(831)464-20-37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Email:m.sapegova.r5277@tax.gov.ru</a:t>
            </a:r>
          </a:p>
          <a:p>
            <a:pPr algn="ctr"/>
            <a:endParaRPr lang="ru-RU" sz="1600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3429000"/>
            <a:ext cx="4032448" cy="20882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2060"/>
                </a:solidFill>
              </a:rPr>
              <a:t>Гражданин РФ, достигший 18 лет</a:t>
            </a:r>
            <a:r>
              <a:rPr lang="en-US" sz="1400" b="1" dirty="0" smtClean="0">
                <a:solidFill>
                  <a:srgbClr val="002060"/>
                </a:solidFill>
              </a:rPr>
              <a:t>;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2060"/>
                </a:solidFill>
              </a:rPr>
              <a:t>Наличие </a:t>
            </a:r>
            <a:r>
              <a:rPr lang="ru-RU" sz="1400" b="1" dirty="0" smtClean="0">
                <a:solidFill>
                  <a:srgbClr val="002060"/>
                </a:solidFill>
              </a:rPr>
              <a:t>среднего профессионального /высшего </a:t>
            </a:r>
            <a:r>
              <a:rPr lang="ru-RU" sz="1400" b="1" dirty="0" smtClean="0">
                <a:solidFill>
                  <a:srgbClr val="002060"/>
                </a:solidFill>
              </a:rPr>
              <a:t>образования(финансовое, экономическое,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юридическое)</a:t>
            </a:r>
            <a:r>
              <a:rPr lang="en-US" sz="1400" b="1" dirty="0" smtClean="0">
                <a:solidFill>
                  <a:srgbClr val="002060"/>
                </a:solidFill>
              </a:rPr>
              <a:t>;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2060"/>
                </a:solidFill>
              </a:rPr>
              <a:t>Инициативность,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нацеленность на результат</a:t>
            </a:r>
            <a:r>
              <a:rPr lang="en-US" sz="1400" b="1" dirty="0" smtClean="0">
                <a:solidFill>
                  <a:srgbClr val="002060"/>
                </a:solidFill>
              </a:rPr>
              <a:t>;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002060"/>
                </a:solidFill>
              </a:rPr>
              <a:t>Готовность к эффективному сотрудничеству и профессиональному росту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1026</TotalTime>
  <Words>123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Мурзаева Татьяна Владимировна</dc:creator>
  <cp:lastModifiedBy>Шашина Анна Александровна</cp:lastModifiedBy>
  <cp:revision>9</cp:revision>
  <cp:lastPrinted>2022-04-11T13:58:38Z</cp:lastPrinted>
  <dcterms:created xsi:type="dcterms:W3CDTF">2022-04-11T12:36:37Z</dcterms:created>
  <dcterms:modified xsi:type="dcterms:W3CDTF">2023-04-12T06:56:11Z</dcterms:modified>
</cp:coreProperties>
</file>