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0" autoAdjust="0"/>
    <p:restoredTop sz="94660"/>
  </p:normalViewPr>
  <p:slideViewPr>
    <p:cSldViewPr>
      <p:cViewPr varScale="1">
        <p:scale>
          <a:sx n="110" d="100"/>
          <a:sy n="110" d="100"/>
        </p:scale>
        <p:origin x="161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42D9-1EE8-46E3-8F60-6613C237F6A7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17C2-CB3E-48A6-A4D9-BBE1E614E4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42D9-1EE8-46E3-8F60-6613C237F6A7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17C2-CB3E-48A6-A4D9-BBE1E614E4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42D9-1EE8-46E3-8F60-6613C237F6A7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17C2-CB3E-48A6-A4D9-BBE1E614E4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42D9-1EE8-46E3-8F60-6613C237F6A7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17C2-CB3E-48A6-A4D9-BBE1E614E4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42D9-1EE8-46E3-8F60-6613C237F6A7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17C2-CB3E-48A6-A4D9-BBE1E614E4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42D9-1EE8-46E3-8F60-6613C237F6A7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17C2-CB3E-48A6-A4D9-BBE1E614E4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42D9-1EE8-46E3-8F60-6613C237F6A7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17C2-CB3E-48A6-A4D9-BBE1E614E4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42D9-1EE8-46E3-8F60-6613C237F6A7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17C2-CB3E-48A6-A4D9-BBE1E614E4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42D9-1EE8-46E3-8F60-6613C237F6A7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17C2-CB3E-48A6-A4D9-BBE1E614E4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42D9-1EE8-46E3-8F60-6613C237F6A7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17C2-CB3E-48A6-A4D9-BBE1E614E4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42D9-1EE8-46E3-8F60-6613C237F6A7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17C2-CB3E-48A6-A4D9-BBE1E614E4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F42D9-1EE8-46E3-8F60-6613C237F6A7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D17C2-CB3E-48A6-A4D9-BBE1E614E4D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18 на сайт\КАРТИНКИ\общая 2018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5500694" cy="3600612"/>
          </a:xfrm>
          <a:prstGeom prst="rect">
            <a:avLst/>
          </a:prstGeom>
          <a:noFill/>
        </p:spPr>
      </p:pic>
      <p:pic>
        <p:nvPicPr>
          <p:cNvPr id="1028" name="Picture 4" descr="C:\Users\User\Desktop\2018 на сайт\КАРТИНКИ\общая 2018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86190"/>
            <a:ext cx="5937291" cy="2671781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660" y="332656"/>
            <a:ext cx="4009340" cy="22938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2018 на сайт\КАРТИНКИ\ФКС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5297307" cy="2995602"/>
          </a:xfrm>
          <a:prstGeom prst="rect">
            <a:avLst/>
          </a:prstGeom>
          <a:noFill/>
        </p:spPr>
      </p:pic>
      <p:pic>
        <p:nvPicPr>
          <p:cNvPr id="10243" name="Picture 3" descr="C:\Users\User\Desktop\2018 на сайт\КАРТИНКИ\ФКС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500042"/>
            <a:ext cx="3948662" cy="2143140"/>
          </a:xfrm>
          <a:prstGeom prst="rect">
            <a:avLst/>
          </a:prstGeom>
          <a:noFill/>
        </p:spPr>
      </p:pic>
      <p:pic>
        <p:nvPicPr>
          <p:cNvPr id="10244" name="Picture 4" descr="C:\Users\User\Desktop\2018 на сайт\КАРТИНКИ\ФКС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3286124"/>
            <a:ext cx="5494148" cy="2972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2018 на сайт\КАРТИНКИ\ФСН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857784" cy="3193835"/>
          </a:xfrm>
          <a:prstGeom prst="rect">
            <a:avLst/>
          </a:prstGeom>
          <a:noFill/>
        </p:spPr>
      </p:pic>
      <p:pic>
        <p:nvPicPr>
          <p:cNvPr id="11267" name="Picture 3" descr="C:\Users\User\Desktop\2018 на сайт\КАРТИНКИ\ФСН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371" y="357166"/>
            <a:ext cx="4038629" cy="2286016"/>
          </a:xfrm>
          <a:prstGeom prst="rect">
            <a:avLst/>
          </a:prstGeom>
          <a:noFill/>
        </p:spPr>
      </p:pic>
      <p:pic>
        <p:nvPicPr>
          <p:cNvPr id="11268" name="Picture 4" descr="C:\Users\User\Desktop\2018 на сайт\КАРТИНКИ\ФСН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3429000"/>
            <a:ext cx="5519733" cy="30200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2018 на сайт\КАРТИНКИ\ХФ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5408602" cy="2915712"/>
          </a:xfrm>
          <a:prstGeom prst="rect">
            <a:avLst/>
          </a:prstGeom>
          <a:noFill/>
        </p:spPr>
      </p:pic>
      <p:pic>
        <p:nvPicPr>
          <p:cNvPr id="12292" name="Picture 4" descr="C:\Users\User\Desktop\2018 на сайт\КАРТИНКИ\ХФ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429000"/>
            <a:ext cx="5782192" cy="3127924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" t="618"/>
          <a:stretch/>
        </p:blipFill>
        <p:spPr>
          <a:xfrm>
            <a:off x="4860032" y="548680"/>
            <a:ext cx="4107724" cy="235314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2018 на сайт\КАРТИНКИ\ЮФ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4714908" cy="3080507"/>
          </a:xfrm>
          <a:prstGeom prst="rect">
            <a:avLst/>
          </a:prstGeom>
          <a:noFill/>
        </p:spPr>
      </p:pic>
      <p:pic>
        <p:nvPicPr>
          <p:cNvPr id="13315" name="Picture 3" descr="C:\Users\User\Desktop\2018 на сайт\КАРТИНКИ\ЮФ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5728"/>
            <a:ext cx="4406351" cy="2571768"/>
          </a:xfrm>
          <a:prstGeom prst="rect">
            <a:avLst/>
          </a:prstGeom>
          <a:noFill/>
        </p:spPr>
      </p:pic>
      <p:pic>
        <p:nvPicPr>
          <p:cNvPr id="13316" name="Picture 4" descr="C:\Users\User\Desktop\2018 на сайт\КАРТИНКИ\ЮФ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071810"/>
            <a:ext cx="6072230" cy="32832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2018 на сайт\КАРТИНКИ\АФ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5357818" cy="3468388"/>
          </a:xfrm>
          <a:prstGeom prst="rect">
            <a:avLst/>
          </a:prstGeom>
          <a:noFill/>
        </p:spPr>
      </p:pic>
      <p:pic>
        <p:nvPicPr>
          <p:cNvPr id="14339" name="Picture 3" descr="C:\Users\User\Desktop\2018 на сайт\КАРТИНКИ\АФ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568222"/>
            <a:ext cx="5175944" cy="2720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2018 на сайт\КАРТИНКИ\ДФ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5402925" cy="3376828"/>
          </a:xfrm>
          <a:prstGeom prst="rect">
            <a:avLst/>
          </a:prstGeom>
          <a:noFill/>
        </p:spPr>
      </p:pic>
      <p:pic>
        <p:nvPicPr>
          <p:cNvPr id="15363" name="Picture 3" descr="C:\Users\User\Desktop\2018 на сайт\КАРТИНКИ\ДФ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500438"/>
            <a:ext cx="4924425" cy="2876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User\Desktop\2018 на сайт\КАРТИНКИ\ПФ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5979168" cy="3500462"/>
          </a:xfrm>
          <a:prstGeom prst="rect">
            <a:avLst/>
          </a:prstGeom>
          <a:noFill/>
        </p:spPr>
      </p:pic>
      <p:pic>
        <p:nvPicPr>
          <p:cNvPr id="16386" name="Picture 2" descr="C:\Users\User\Desktop\2018 на сайт\КАРТИНКИ\ПФ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500438"/>
            <a:ext cx="4886325" cy="2876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2018 на сайт\КАРТИНКИ\ВШОПФ (1) 2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5158701" cy="3286148"/>
          </a:xfrm>
          <a:prstGeom prst="rect">
            <a:avLst/>
          </a:prstGeom>
          <a:noFill/>
        </p:spPr>
      </p:pic>
      <p:pic>
        <p:nvPicPr>
          <p:cNvPr id="2051" name="Picture 3" descr="C:\Users\User\Desktop\2018 на сайт\КАРТИНКИ\ВШОПФ (2) 20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9607" y="214290"/>
            <a:ext cx="4244393" cy="2714643"/>
          </a:xfrm>
          <a:prstGeom prst="rect">
            <a:avLst/>
          </a:prstGeom>
          <a:noFill/>
        </p:spPr>
      </p:pic>
      <p:pic>
        <p:nvPicPr>
          <p:cNvPr id="2052" name="Picture 4" descr="C:\Users\User\Desktop\2018 на сайт\КАРТИНКИ\ВШОПФ (3) 20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786190"/>
            <a:ext cx="7762876" cy="2781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2018 на сайт\КАРТИНКИ\ИББМ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9"/>
            <a:ext cx="5622862" cy="3143272"/>
          </a:xfrm>
          <a:prstGeom prst="rect">
            <a:avLst/>
          </a:prstGeom>
          <a:noFill/>
        </p:spPr>
      </p:pic>
      <p:pic>
        <p:nvPicPr>
          <p:cNvPr id="3075" name="Picture 3" descr="C:\Users\User\Desktop\2018 на сайт\КАРТИНКИ\ИББМ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8233" y="285728"/>
            <a:ext cx="4265767" cy="2500330"/>
          </a:xfrm>
          <a:prstGeom prst="rect">
            <a:avLst/>
          </a:prstGeom>
          <a:noFill/>
        </p:spPr>
      </p:pic>
      <p:pic>
        <p:nvPicPr>
          <p:cNvPr id="3076" name="Picture 4" descr="C:\Users\User\Desktop\2018 на сайт\КАРТИНКИ\ИББМ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3143248"/>
            <a:ext cx="6021899" cy="3301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2018 на сайт\КАРТИНКИ\ИИТММ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5286380" cy="3340107"/>
          </a:xfrm>
          <a:prstGeom prst="rect">
            <a:avLst/>
          </a:prstGeom>
          <a:noFill/>
        </p:spPr>
      </p:pic>
      <p:pic>
        <p:nvPicPr>
          <p:cNvPr id="5123" name="Picture 3" descr="C:\Users\User\Desktop\2018 на сайт\КАРТИНКИ\ИИТММ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14290"/>
            <a:ext cx="4052258" cy="2500330"/>
          </a:xfrm>
          <a:prstGeom prst="rect">
            <a:avLst/>
          </a:prstGeom>
          <a:noFill/>
        </p:spPr>
      </p:pic>
      <p:pic>
        <p:nvPicPr>
          <p:cNvPr id="5124" name="Picture 4" descr="C:\Users\User\Desktop\2018 на сайт\КАРТИНКИ\ИИТММ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3286124"/>
            <a:ext cx="6072230" cy="32174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2018 на сайт\КАРТИНКИ\ИМОМИ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7"/>
            <a:ext cx="5214974" cy="3354910"/>
          </a:xfrm>
          <a:prstGeom prst="rect">
            <a:avLst/>
          </a:prstGeom>
          <a:noFill/>
        </p:spPr>
      </p:pic>
      <p:pic>
        <p:nvPicPr>
          <p:cNvPr id="4100" name="Picture 4" descr="C:\Users\User\Desktop\2018 на сайт\КАРТИНКИ\ИМОМИ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2841" y="285728"/>
            <a:ext cx="4131159" cy="2357454"/>
          </a:xfrm>
          <a:prstGeom prst="rect">
            <a:avLst/>
          </a:prstGeom>
          <a:noFill/>
        </p:spPr>
      </p:pic>
      <p:pic>
        <p:nvPicPr>
          <p:cNvPr id="4101" name="Picture 5" descr="C:\Users\User\Desktop\2018 на сайт\КАРТИНКИ\ИМОМИ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3429000"/>
            <a:ext cx="5715040" cy="29649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2018 на сайт\КАРТИНКИ\ИФИЖ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5125816" cy="3352788"/>
          </a:xfrm>
          <a:prstGeom prst="rect">
            <a:avLst/>
          </a:prstGeom>
          <a:noFill/>
        </p:spPr>
      </p:pic>
      <p:pic>
        <p:nvPicPr>
          <p:cNvPr id="6147" name="Picture 3" descr="C:\Users\User\Desktop\2018 на сайт\КАРТИНКИ\ИФИЖ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2219" y="357166"/>
            <a:ext cx="4081781" cy="2428892"/>
          </a:xfrm>
          <a:prstGeom prst="rect">
            <a:avLst/>
          </a:prstGeom>
          <a:noFill/>
        </p:spPr>
      </p:pic>
      <p:pic>
        <p:nvPicPr>
          <p:cNvPr id="6148" name="Picture 4" descr="C:\Users\User\Desktop\2018 на сайт\КАРТИНКИ\ИФИЖ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3286124"/>
            <a:ext cx="6057900" cy="3238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2018 на сайт\КАРТИНКИ\ИЭП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5143536" cy="3420620"/>
          </a:xfrm>
          <a:prstGeom prst="rect">
            <a:avLst/>
          </a:prstGeom>
          <a:noFill/>
        </p:spPr>
      </p:pic>
      <p:pic>
        <p:nvPicPr>
          <p:cNvPr id="7171" name="Picture 3" descr="C:\Users\User\Desktop\2018 на сайт\КАРТИНКИ\ИЭП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85728"/>
            <a:ext cx="3920401" cy="2214578"/>
          </a:xfrm>
          <a:prstGeom prst="rect">
            <a:avLst/>
          </a:prstGeom>
          <a:noFill/>
        </p:spPr>
      </p:pic>
      <p:pic>
        <p:nvPicPr>
          <p:cNvPr id="7172" name="Picture 4" descr="C:\Users\User\Desktop\2018 на сайт\КАРТИНКИ\ИЭП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3143248"/>
            <a:ext cx="6028209" cy="3397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2018 на сайт\КАРТИНКИ\РФ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4849245" cy="2786082"/>
          </a:xfrm>
          <a:prstGeom prst="rect">
            <a:avLst/>
          </a:prstGeom>
          <a:noFill/>
        </p:spPr>
      </p:pic>
      <p:pic>
        <p:nvPicPr>
          <p:cNvPr id="8195" name="Picture 3" descr="C:\Users\User\Desktop\2018 на сайт\КАРТИНКИ\РФ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7355" y="285728"/>
            <a:ext cx="4216645" cy="2357454"/>
          </a:xfrm>
          <a:prstGeom prst="rect">
            <a:avLst/>
          </a:prstGeom>
          <a:noFill/>
        </p:spPr>
      </p:pic>
      <p:pic>
        <p:nvPicPr>
          <p:cNvPr id="8196" name="Picture 4" descr="C:\Users\User\Desktop\2018 на сайт\КАРТИНКИ\РФ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2857496"/>
            <a:ext cx="5934341" cy="35988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2018 на сайт\КАРТИНКИ\ФзФ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285728"/>
            <a:ext cx="5393036" cy="3214710"/>
          </a:xfrm>
          <a:prstGeom prst="rect">
            <a:avLst/>
          </a:prstGeom>
          <a:noFill/>
        </p:spPr>
      </p:pic>
      <p:pic>
        <p:nvPicPr>
          <p:cNvPr id="9219" name="Picture 3" descr="C:\Users\User\Desktop\2018 на сайт\КАРТИНКИ\ФзФ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57166"/>
            <a:ext cx="4130918" cy="2278080"/>
          </a:xfrm>
          <a:prstGeom prst="rect">
            <a:avLst/>
          </a:prstGeom>
          <a:noFill/>
        </p:spPr>
      </p:pic>
      <p:pic>
        <p:nvPicPr>
          <p:cNvPr id="9220" name="Picture 4" descr="C:\Users\User\Desktop\2018 на сайт\КАРТИНКИ\ФзФ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3643314"/>
            <a:ext cx="5357818" cy="2822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2020-03-10T11:30:03Z</dcterms:created>
  <dcterms:modified xsi:type="dcterms:W3CDTF">2020-03-12T07:13:04Z</dcterms:modified>
</cp:coreProperties>
</file>