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14.06.2017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219200"/>
            <a:ext cx="5693256" cy="3937992"/>
          </a:xfrm>
        </p:spPr>
        <p:txBody>
          <a:bodyPr/>
          <a:lstStyle/>
          <a:p>
            <a:r>
              <a:rPr lang="ru-RU" sz="4000" dirty="0" smtClean="0"/>
              <a:t>Региональный этап конкурса профессионального мастерства людей с инвалидностью  Абилимпикс 2017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5733256"/>
            <a:ext cx="6172200" cy="685800"/>
          </a:xfrm>
        </p:spPr>
        <p:txBody>
          <a:bodyPr/>
          <a:lstStyle/>
          <a:p>
            <a:r>
              <a:rPr lang="ru-RU" dirty="0" smtClean="0"/>
              <a:t>		Обзор компетенций</a:t>
            </a:r>
            <a:endParaRPr lang="ru-RU" dirty="0"/>
          </a:p>
        </p:txBody>
      </p:sp>
      <p:pic>
        <p:nvPicPr>
          <p:cNvPr id="1026" name="Picture 2" descr="http://abilympicspro.ru/tm/assets/img/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2" y="260648"/>
            <a:ext cx="1932421" cy="219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7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9552" y="908720"/>
            <a:ext cx="7690048" cy="5479503"/>
          </a:xfrm>
        </p:spPr>
        <p:txBody>
          <a:bodyPr>
            <a:normAutofit fontScale="77500" lnSpcReduction="20000"/>
          </a:bodyPr>
          <a:lstStyle/>
          <a:p>
            <a:pPr marL="18288" indent="0">
              <a:buNone/>
            </a:pPr>
            <a:r>
              <a:rPr lang="ru-RU" b="1" i="1" u="sng" dirty="0" smtClean="0"/>
              <a:t>Компетенции для студентов и молодых специалистов</a:t>
            </a:r>
          </a:p>
          <a:p>
            <a:r>
              <a:rPr lang="ru-RU" dirty="0" smtClean="0"/>
              <a:t>Веб – дизайн;</a:t>
            </a:r>
          </a:p>
          <a:p>
            <a:r>
              <a:rPr lang="ru-RU" dirty="0" smtClean="0"/>
              <a:t>Администрирование баз данных;</a:t>
            </a:r>
          </a:p>
          <a:p>
            <a:r>
              <a:rPr lang="ru-RU" dirty="0" smtClean="0"/>
              <a:t>Экономика и бухгалтерский учет;</a:t>
            </a:r>
          </a:p>
          <a:p>
            <a:r>
              <a:rPr lang="ru-RU" dirty="0" smtClean="0"/>
              <a:t>Преподаватель младших классов;</a:t>
            </a:r>
          </a:p>
          <a:p>
            <a:r>
              <a:rPr lang="ru-RU" dirty="0"/>
              <a:t>М</a:t>
            </a:r>
            <a:r>
              <a:rPr lang="ru-RU" dirty="0" smtClean="0"/>
              <a:t>ассаж</a:t>
            </a:r>
          </a:p>
          <a:p>
            <a:pPr marL="18288" indent="0">
              <a:buNone/>
            </a:pPr>
            <a:endParaRPr lang="ru-RU" b="1" i="1" dirty="0" smtClean="0"/>
          </a:p>
          <a:p>
            <a:pPr marL="18288" indent="0">
              <a:buNone/>
            </a:pPr>
            <a:endParaRPr lang="ru-RU" b="1" i="1" dirty="0"/>
          </a:p>
          <a:p>
            <a:pPr marL="18288" indent="0">
              <a:buNone/>
            </a:pPr>
            <a:r>
              <a:rPr lang="ru-RU" b="1" i="1" u="sng" dirty="0" smtClean="0"/>
              <a:t>Компетенции для школьников</a:t>
            </a:r>
          </a:p>
          <a:p>
            <a:r>
              <a:rPr lang="ru-RU" dirty="0" smtClean="0"/>
              <a:t>Фотограф - репортер;</a:t>
            </a:r>
          </a:p>
          <a:p>
            <a:r>
              <a:rPr lang="ru-RU" dirty="0" smtClean="0"/>
              <a:t>Администрирование баз данных (баз данных)</a:t>
            </a:r>
          </a:p>
          <a:p>
            <a:endParaRPr lang="ru-RU" dirty="0"/>
          </a:p>
          <a:p>
            <a:pPr marL="18288" indent="0">
              <a:buNone/>
            </a:pPr>
            <a:r>
              <a:rPr lang="ru-RU" b="1" i="1" u="sng" dirty="0" smtClean="0"/>
              <a:t>Площадки: </a:t>
            </a:r>
          </a:p>
          <a:p>
            <a:r>
              <a:rPr lang="ru-RU" dirty="0" smtClean="0"/>
              <a:t>ГБПОУ Нижегородский Губернский колледж</a:t>
            </a:r>
          </a:p>
          <a:p>
            <a:pPr marL="18288" indent="0">
              <a:buNone/>
            </a:pPr>
            <a:r>
              <a:rPr lang="ru-RU" dirty="0" smtClean="0"/>
              <a:t>(г. Н. Новгород, ул. Московское шоссе, д. 1);</a:t>
            </a:r>
          </a:p>
          <a:p>
            <a:r>
              <a:rPr lang="ru-RU" dirty="0" smtClean="0"/>
              <a:t>ГБПОУ НО «Нижегородский медицинский колледж» </a:t>
            </a:r>
          </a:p>
          <a:p>
            <a:pPr marL="18288" indent="0">
              <a:buNone/>
            </a:pPr>
            <a:r>
              <a:rPr lang="ru-RU" dirty="0" smtClean="0"/>
              <a:t>(г. Н. Новгород, ул. Июльских дней , д. 8)</a:t>
            </a:r>
          </a:p>
          <a:p>
            <a:endParaRPr lang="ru-RU" dirty="0" smtClean="0"/>
          </a:p>
          <a:p>
            <a:r>
              <a:rPr lang="ru-RU" dirty="0"/>
              <a:t>Участники могут самостоятельно установить необходимый набор программных и аппаратных средств необходимых для выполнения задания</a:t>
            </a:r>
            <a:endParaRPr lang="ru-RU" dirty="0" smtClean="0"/>
          </a:p>
          <a:p>
            <a:pPr marL="18288" indent="0">
              <a:buNone/>
            </a:pPr>
            <a:endParaRPr lang="ru-RU" b="1" i="1" dirty="0" smtClean="0"/>
          </a:p>
          <a:p>
            <a:pPr marL="18288" indent="0">
              <a:buNone/>
            </a:pPr>
            <a:endParaRPr lang="ru-RU" b="1" i="1" dirty="0" smtClean="0"/>
          </a:p>
          <a:p>
            <a:pPr marL="18288" indent="0">
              <a:buNone/>
            </a:pPr>
            <a:endParaRPr lang="ru-RU" b="1" i="1" dirty="0" smtClean="0"/>
          </a:p>
          <a:p>
            <a:pPr marL="18288" indent="0">
              <a:buNone/>
            </a:pPr>
            <a:endParaRPr lang="ru-RU" b="1" i="1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5805264"/>
            <a:ext cx="7543800" cy="698376"/>
          </a:xfrm>
        </p:spPr>
        <p:txBody>
          <a:bodyPr/>
          <a:lstStyle/>
          <a:p>
            <a:r>
              <a:rPr lang="ru-RU" sz="3600" dirty="0" smtClean="0"/>
              <a:t>Список компетенций</a:t>
            </a:r>
            <a:endParaRPr lang="ru-RU" sz="36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88640"/>
            <a:ext cx="19319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59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332656"/>
            <a:ext cx="5112568" cy="5580670"/>
          </a:xfrm>
        </p:spPr>
        <p:txBody>
          <a:bodyPr/>
          <a:lstStyle/>
          <a:p>
            <a:r>
              <a:rPr lang="ru-RU" b="1" i="1" u="sng" dirty="0" smtClean="0"/>
              <a:t>Задания:</a:t>
            </a:r>
          </a:p>
          <a:p>
            <a:pPr marL="18288" indent="0">
              <a:buNone/>
            </a:pPr>
            <a:r>
              <a:rPr lang="ru-RU" dirty="0" smtClean="0"/>
              <a:t> Участникам </a:t>
            </a:r>
            <a:r>
              <a:rPr lang="ru-RU" dirty="0"/>
              <a:t>необходимо разработать информационный сайт, посвященный реализации плана «2018 – год </a:t>
            </a:r>
            <a:r>
              <a:rPr lang="ru-RU" dirty="0" smtClean="0"/>
              <a:t>театра» </a:t>
            </a:r>
            <a:r>
              <a:rPr lang="ru-RU" dirty="0"/>
              <a:t>для </a:t>
            </a:r>
            <a:r>
              <a:rPr lang="ru-RU" dirty="0" smtClean="0"/>
              <a:t>Нижегородской области (мероприятия</a:t>
            </a:r>
            <a:r>
              <a:rPr lang="ru-RU" dirty="0"/>
              <a:t>, акция, новости мира театра и т.д.).</a:t>
            </a:r>
          </a:p>
          <a:p>
            <a:endParaRPr lang="ru-RU" dirty="0" smtClean="0"/>
          </a:p>
          <a:p>
            <a:r>
              <a:rPr lang="ru-RU" b="1" i="1" u="sng" dirty="0" smtClean="0"/>
              <a:t>Время</a:t>
            </a:r>
            <a:r>
              <a:rPr lang="ru-RU" dirty="0" smtClean="0"/>
              <a:t> – 6 часов;</a:t>
            </a:r>
          </a:p>
          <a:p>
            <a:r>
              <a:rPr lang="ru-RU" b="1" i="1" u="sng" dirty="0" smtClean="0"/>
              <a:t>Эксперты:</a:t>
            </a:r>
            <a:r>
              <a:rPr lang="ru-RU" dirty="0" smtClean="0"/>
              <a:t> Куликов Д. 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35267"/>
            <a:ext cx="7543800" cy="914400"/>
          </a:xfrm>
        </p:spPr>
        <p:txBody>
          <a:bodyPr/>
          <a:lstStyle/>
          <a:p>
            <a:r>
              <a:rPr lang="ru-RU" dirty="0" smtClean="0"/>
              <a:t>Веб - дизайн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052" y="3212976"/>
            <a:ext cx="3454896" cy="3454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452320" y="6417374"/>
            <a:ext cx="1435266" cy="2161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Похоже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05" y="1320129"/>
            <a:ext cx="2456989" cy="176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583" y="116632"/>
            <a:ext cx="14319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59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505641"/>
            <a:ext cx="5226859" cy="6284117"/>
          </a:xfrm>
        </p:spPr>
        <p:txBody>
          <a:bodyPr>
            <a:normAutofit/>
          </a:bodyPr>
          <a:lstStyle/>
          <a:p>
            <a:pPr lvl="0"/>
            <a:r>
              <a:rPr lang="ru-RU" b="1" i="1" u="sng" dirty="0" smtClean="0"/>
              <a:t>Задания</a:t>
            </a:r>
            <a:r>
              <a:rPr lang="ru-RU" dirty="0" smtClean="0"/>
              <a:t>: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dirty="0" smtClean="0">
                <a:effectLst/>
              </a:rPr>
              <a:t>Переименование </a:t>
            </a:r>
            <a:r>
              <a:rPr lang="ru-RU" dirty="0">
                <a:effectLst/>
              </a:rPr>
              <a:t>базы данных 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dirty="0">
                <a:effectLst/>
              </a:rPr>
              <a:t>Редактирование таблиц 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dirty="0">
                <a:effectLst/>
              </a:rPr>
              <a:t>Создание связей 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dirty="0">
                <a:effectLst/>
              </a:rPr>
              <a:t>Редактирование запросов 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dirty="0">
                <a:effectLst/>
              </a:rPr>
              <a:t>Редактирование форм 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dirty="0">
                <a:effectLst/>
              </a:rPr>
              <a:t>Создание и редактирование </a:t>
            </a:r>
            <a:r>
              <a:rPr lang="ru-RU" dirty="0" smtClean="0">
                <a:effectLst/>
              </a:rPr>
              <a:t>отчётов</a:t>
            </a:r>
          </a:p>
          <a:p>
            <a:pPr marL="18288" indent="0">
              <a:buNone/>
            </a:pPr>
            <a:endParaRPr lang="ru-RU" sz="1400" dirty="0" smtClean="0"/>
          </a:p>
          <a:p>
            <a:pPr marL="18288" indent="0">
              <a:buNone/>
            </a:pPr>
            <a:r>
              <a:rPr lang="ru-RU" sz="1400" dirty="0" smtClean="0"/>
              <a:t>создании </a:t>
            </a:r>
            <a:r>
              <a:rPr lang="ru-RU" sz="1400" dirty="0"/>
              <a:t>базы данных, моделирующей наличие автомобилей для продажи в виртуальном автосалоне, а также цены на автомобили и их технические </a:t>
            </a:r>
            <a:r>
              <a:rPr lang="ru-RU" sz="1400" dirty="0" smtClean="0"/>
              <a:t>характеристики</a:t>
            </a:r>
          </a:p>
          <a:p>
            <a:pPr marL="18288" indent="0">
              <a:buNone/>
            </a:pPr>
            <a:endParaRPr lang="ru-RU" dirty="0" smtClean="0"/>
          </a:p>
          <a:p>
            <a:r>
              <a:rPr lang="ru-RU" b="1" i="1" u="sng" dirty="0" smtClean="0"/>
              <a:t>Время</a:t>
            </a:r>
            <a:r>
              <a:rPr lang="ru-RU" dirty="0" smtClean="0"/>
              <a:t> – 2,5 часа</a:t>
            </a:r>
          </a:p>
          <a:p>
            <a:r>
              <a:rPr lang="ru-RU" b="1" i="1" u="sng" dirty="0" smtClean="0"/>
              <a:t>Эксперты:</a:t>
            </a:r>
            <a:r>
              <a:rPr lang="ru-RU" dirty="0" smtClean="0"/>
              <a:t> Данелия Н. Д.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5575" y="312738"/>
            <a:ext cx="8612702" cy="914400"/>
          </a:xfrm>
        </p:spPr>
        <p:txBody>
          <a:bodyPr/>
          <a:lstStyle/>
          <a:p>
            <a:r>
              <a:rPr lang="ru-RU" sz="4000" dirty="0" smtClean="0"/>
              <a:t>Администрирование баз данных (базовый уровень)</a:t>
            </a:r>
            <a:endParaRPr lang="ru-RU" sz="4000" dirty="0"/>
          </a:p>
        </p:txBody>
      </p:sp>
      <p:sp>
        <p:nvSpPr>
          <p:cNvPr id="4" name="AutoShape 2" descr="Картинки по запросу компьюте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284984"/>
            <a:ext cx="3455987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16876" y="6400948"/>
            <a:ext cx="1439763" cy="2876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AutoShape 7" descr="Картинки по запросу базы данных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379" y="1420166"/>
            <a:ext cx="3478260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60338"/>
            <a:ext cx="14319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75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5400600" cy="5263479"/>
          </a:xfrm>
        </p:spPr>
        <p:txBody>
          <a:bodyPr>
            <a:normAutofit lnSpcReduction="10000"/>
          </a:bodyPr>
          <a:lstStyle/>
          <a:p>
            <a:pPr lvl="0"/>
            <a:r>
              <a:rPr lang="ru-RU" b="1" i="1" u="sng" dirty="0" smtClean="0"/>
              <a:t>Задания: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dirty="0" smtClean="0">
                <a:effectLst/>
              </a:rPr>
              <a:t>Учет </a:t>
            </a:r>
            <a:r>
              <a:rPr lang="ru-RU" dirty="0">
                <a:effectLst/>
              </a:rPr>
              <a:t>расчетов с персоналом по оплате труда в программе 1С: Предприятие 8.3 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dirty="0">
                <a:effectLst/>
              </a:rPr>
              <a:t>Учет основных средств в программе 1С: Предприятие 8.3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dirty="0">
                <a:effectLst/>
              </a:rPr>
              <a:t>Учет расчетов с поставщиками и подрядчиками, покупателями и заказчиками в программе 1С: Предприятие 8.3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dirty="0">
                <a:effectLst/>
              </a:rPr>
              <a:t>Подготовка стандартных отчетов в программе 1С: Предприятие 8.3</a:t>
            </a:r>
          </a:p>
          <a:p>
            <a:endParaRPr lang="ru-RU" dirty="0" smtClean="0"/>
          </a:p>
          <a:p>
            <a:r>
              <a:rPr lang="ru-RU" b="1" i="1" u="sng" dirty="0" smtClean="0"/>
              <a:t>Время</a:t>
            </a:r>
            <a:r>
              <a:rPr lang="ru-RU" dirty="0" smtClean="0"/>
              <a:t> – 4 часа;</a:t>
            </a:r>
          </a:p>
          <a:p>
            <a:r>
              <a:rPr lang="ru-RU" b="1" i="1" u="sng" dirty="0" smtClean="0"/>
              <a:t>Эксперты</a:t>
            </a:r>
            <a:r>
              <a:rPr lang="ru-RU" dirty="0" smtClean="0"/>
              <a:t>: Степанова М. Г.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96644"/>
            <a:ext cx="7543800" cy="562000"/>
          </a:xfrm>
        </p:spPr>
        <p:txBody>
          <a:bodyPr/>
          <a:lstStyle/>
          <a:p>
            <a:r>
              <a:rPr lang="ru-RU" sz="3200" dirty="0" smtClean="0"/>
              <a:t>Экономика и бухгалтерский учет</a:t>
            </a:r>
            <a:endParaRPr lang="ru-RU" sz="3200" dirty="0"/>
          </a:p>
        </p:txBody>
      </p:sp>
      <p:pic>
        <p:nvPicPr>
          <p:cNvPr id="4098" name="Picture 2" descr="Картинки по запросу экономика и бухгалтерский уч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14" y="1412776"/>
            <a:ext cx="261937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69533"/>
            <a:ext cx="1161714" cy="1227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302" y="3140968"/>
            <a:ext cx="3455987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13950" y="6292026"/>
            <a:ext cx="1450339" cy="2876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950" y="44624"/>
            <a:ext cx="14319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3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5400600" cy="5263479"/>
          </a:xfrm>
        </p:spPr>
        <p:txBody>
          <a:bodyPr/>
          <a:lstStyle/>
          <a:p>
            <a:pPr marL="18288" indent="0">
              <a:buNone/>
            </a:pPr>
            <a:endParaRPr lang="ru-RU" dirty="0" smtClean="0"/>
          </a:p>
          <a:p>
            <a:r>
              <a:rPr lang="ru-RU" b="1" i="1" u="sng" dirty="0" smtClean="0"/>
              <a:t>Задания: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dirty="0">
                <a:effectLst/>
              </a:rPr>
              <a:t>Организация конкурса на лучший рисунок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dirty="0">
                <a:effectLst/>
              </a:rPr>
              <a:t>Создание методической разработки для родителей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dirty="0">
                <a:effectLst/>
              </a:rPr>
              <a:t>Решение педагогической задачи</a:t>
            </a:r>
          </a:p>
          <a:p>
            <a:pPr marL="475488" lvl="0" indent="-457200">
              <a:buFont typeface="+mj-lt"/>
              <a:buAutoNum type="arabicPeriod"/>
            </a:pPr>
            <a:r>
              <a:rPr lang="ru-RU" dirty="0">
                <a:effectLst/>
              </a:rPr>
              <a:t>Создание проекта воспитательного </a:t>
            </a:r>
            <a:r>
              <a:rPr lang="ru-RU" dirty="0" smtClean="0">
                <a:effectLst/>
              </a:rPr>
              <a:t>мероприятия</a:t>
            </a:r>
          </a:p>
          <a:p>
            <a:pPr marL="18288" lvl="0" indent="0">
              <a:buNone/>
            </a:pPr>
            <a:endParaRPr lang="ru-RU" dirty="0" smtClean="0"/>
          </a:p>
          <a:p>
            <a:r>
              <a:rPr lang="ru-RU" b="1" i="1" u="sng" dirty="0" smtClean="0"/>
              <a:t>Время</a:t>
            </a:r>
            <a:r>
              <a:rPr lang="ru-RU" dirty="0" smtClean="0"/>
              <a:t> - </a:t>
            </a:r>
            <a:r>
              <a:rPr lang="ru-RU" dirty="0">
                <a:effectLst/>
              </a:rPr>
              <a:t>3 часа 40 минут</a:t>
            </a:r>
            <a:endParaRPr lang="ru-RU" dirty="0" smtClean="0"/>
          </a:p>
          <a:p>
            <a:r>
              <a:rPr lang="ru-RU" b="1" i="1" u="sng" dirty="0" smtClean="0"/>
              <a:t>Эксперты</a:t>
            </a:r>
            <a:r>
              <a:rPr lang="ru-RU" dirty="0" smtClean="0"/>
              <a:t>: </a:t>
            </a:r>
            <a:r>
              <a:rPr lang="ru-RU" dirty="0" err="1" smtClean="0"/>
              <a:t>Русова</a:t>
            </a:r>
            <a:r>
              <a:rPr lang="ru-RU" dirty="0" smtClean="0"/>
              <a:t> В. В.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155672"/>
            <a:ext cx="6702816" cy="562000"/>
          </a:xfrm>
        </p:spPr>
        <p:txBody>
          <a:bodyPr/>
          <a:lstStyle/>
          <a:p>
            <a:r>
              <a:rPr lang="ru-RU" sz="3200" dirty="0" smtClean="0"/>
              <a:t>Преподаватель  младших классов</a:t>
            </a:r>
            <a:endParaRPr lang="ru-RU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007" y="3356992"/>
            <a:ext cx="2330134" cy="132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892" y="4825954"/>
            <a:ext cx="2064347" cy="164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361216"/>
            <a:ext cx="2207275" cy="11089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375" y="1556792"/>
            <a:ext cx="2390096" cy="1591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88640"/>
            <a:ext cx="14319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02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412776"/>
            <a:ext cx="4824536" cy="5263479"/>
          </a:xfrm>
        </p:spPr>
        <p:txBody>
          <a:bodyPr/>
          <a:lstStyle/>
          <a:p>
            <a:r>
              <a:rPr lang="ru-RU" b="1" i="1" u="sng" dirty="0" smtClean="0"/>
              <a:t>Задания:</a:t>
            </a:r>
          </a:p>
          <a:p>
            <a:pPr marL="18288" lvl="0" indent="0">
              <a:buNone/>
            </a:pPr>
            <a:r>
              <a:rPr lang="ru-RU" dirty="0" smtClean="0">
                <a:effectLst/>
              </a:rPr>
              <a:t>1. Создание </a:t>
            </a:r>
            <a:r>
              <a:rPr lang="ru-RU" dirty="0">
                <a:effectLst/>
              </a:rPr>
              <a:t>базы данных.</a:t>
            </a:r>
          </a:p>
          <a:p>
            <a:pPr marL="18288" lvl="0" indent="0">
              <a:buNone/>
            </a:pPr>
            <a:r>
              <a:rPr lang="ru-RU" dirty="0" smtClean="0">
                <a:effectLst/>
              </a:rPr>
              <a:t>2. Заполнение </a:t>
            </a:r>
            <a:r>
              <a:rPr lang="ru-RU" dirty="0">
                <a:effectLst/>
              </a:rPr>
              <a:t>базы данных.</a:t>
            </a:r>
          </a:p>
          <a:p>
            <a:pPr marL="18288" lvl="0" indent="0">
              <a:buNone/>
            </a:pPr>
            <a:r>
              <a:rPr lang="ru-RU" dirty="0" smtClean="0">
                <a:effectLst/>
              </a:rPr>
              <a:t>3. Ввод </a:t>
            </a:r>
            <a:r>
              <a:rPr lang="ru-RU" dirty="0">
                <a:effectLst/>
              </a:rPr>
              <a:t>и просмотр данных посредством </a:t>
            </a:r>
            <a:r>
              <a:rPr lang="ru-RU" dirty="0" smtClean="0">
                <a:effectLst/>
              </a:rPr>
              <a:t>формы;</a:t>
            </a:r>
          </a:p>
          <a:p>
            <a:pPr marL="18288" lvl="0" indent="0">
              <a:buNone/>
            </a:pPr>
            <a:endParaRPr lang="ru-RU" dirty="0">
              <a:effectLst/>
            </a:endParaRPr>
          </a:p>
          <a:p>
            <a:r>
              <a:rPr lang="ru-RU" b="1" i="1" u="sng" dirty="0"/>
              <a:t>Время </a:t>
            </a:r>
            <a:r>
              <a:rPr lang="ru-RU" dirty="0"/>
              <a:t>– 4 часа</a:t>
            </a:r>
          </a:p>
          <a:p>
            <a:endParaRPr lang="ru-RU" dirty="0" smtClean="0"/>
          </a:p>
          <a:p>
            <a:r>
              <a:rPr lang="ru-RU" b="1" i="1" u="sng" dirty="0" smtClean="0"/>
              <a:t>Эксперты</a:t>
            </a:r>
            <a:r>
              <a:rPr lang="ru-RU" dirty="0" smtClean="0"/>
              <a:t>: </a:t>
            </a:r>
            <a:r>
              <a:rPr lang="ru-RU" dirty="0" err="1" smtClean="0"/>
              <a:t>Менькова</a:t>
            </a:r>
            <a:r>
              <a:rPr lang="ru-RU" dirty="0" smtClean="0"/>
              <a:t> Н. А.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0116" y="692696"/>
            <a:ext cx="8882163" cy="850032"/>
          </a:xfrm>
        </p:spPr>
        <p:txBody>
          <a:bodyPr/>
          <a:lstStyle/>
          <a:p>
            <a:r>
              <a:rPr lang="ru-RU" sz="3200" dirty="0" smtClean="0"/>
              <a:t>Администрирование баз данных  </a:t>
            </a:r>
            <a:br>
              <a:rPr lang="ru-RU" sz="3200" dirty="0" smtClean="0"/>
            </a:br>
            <a:r>
              <a:rPr lang="ru-RU" sz="3200" dirty="0" smtClean="0"/>
              <a:t>(базовый уровень)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1800"/>
            <a:ext cx="88278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Компетенция для школьников</a:t>
            </a:r>
            <a:b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340768"/>
            <a:ext cx="2592288" cy="166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370" y="3212976"/>
            <a:ext cx="3455987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447101" y="6267128"/>
            <a:ext cx="1440160" cy="35964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407" y="49526"/>
            <a:ext cx="14319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374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5760640" cy="5263479"/>
          </a:xfrm>
        </p:spPr>
        <p:txBody>
          <a:bodyPr>
            <a:normAutofit/>
          </a:bodyPr>
          <a:lstStyle/>
          <a:p>
            <a:r>
              <a:rPr lang="ru-RU" b="1" i="1" u="sng" dirty="0" smtClean="0"/>
              <a:t>Задания:</a:t>
            </a:r>
          </a:p>
          <a:p>
            <a:pPr marL="475488" lvl="0" indent="-457200">
              <a:buAutoNum type="arabicPeriod"/>
            </a:pPr>
            <a:r>
              <a:rPr lang="ru-RU" dirty="0" smtClean="0">
                <a:effectLst/>
              </a:rPr>
              <a:t>Провести </a:t>
            </a:r>
            <a:r>
              <a:rPr lang="ru-RU" dirty="0">
                <a:effectLst/>
              </a:rPr>
              <a:t>фотосъемку по тематике: «Мир </a:t>
            </a:r>
            <a:r>
              <a:rPr lang="ru-RU" dirty="0" err="1">
                <a:effectLst/>
              </a:rPr>
              <a:t>Абилимпикса</a:t>
            </a:r>
            <a:r>
              <a:rPr lang="ru-RU" dirty="0">
                <a:effectLst/>
              </a:rPr>
              <a:t>» </a:t>
            </a:r>
            <a:endParaRPr lang="ru-RU" dirty="0" smtClean="0">
              <a:effectLst/>
            </a:endParaRPr>
          </a:p>
          <a:p>
            <a:pPr marL="475488" lvl="0" indent="-457200">
              <a:buAutoNum type="arabicPeriod"/>
            </a:pPr>
            <a:r>
              <a:rPr lang="ru-RU" dirty="0" smtClean="0">
                <a:effectLst/>
              </a:rPr>
              <a:t>Сделать </a:t>
            </a:r>
            <a:r>
              <a:rPr lang="ru-RU" dirty="0">
                <a:effectLst/>
              </a:rPr>
              <a:t>репортерскую сюжетную серию из 5 (пяти) фотографий (фоторепортаж), придумать подписи к каждой фотографии и название </a:t>
            </a:r>
            <a:r>
              <a:rPr lang="ru-RU" dirty="0" smtClean="0">
                <a:effectLst/>
              </a:rPr>
              <a:t>фоторепортажа; </a:t>
            </a:r>
            <a:r>
              <a:rPr lang="ru-RU" dirty="0">
                <a:effectLst/>
              </a:rPr>
              <a:t> </a:t>
            </a:r>
          </a:p>
          <a:p>
            <a:r>
              <a:rPr lang="ru-RU" b="1" i="1" u="sng" dirty="0" smtClean="0"/>
              <a:t>Время</a:t>
            </a:r>
            <a:r>
              <a:rPr lang="ru-RU" b="1" dirty="0"/>
              <a:t>– </a:t>
            </a:r>
            <a:r>
              <a:rPr lang="ru-RU" dirty="0">
                <a:effectLst/>
              </a:rPr>
              <a:t>4 часа;</a:t>
            </a:r>
          </a:p>
          <a:p>
            <a:endParaRPr lang="ru-RU" dirty="0" smtClean="0"/>
          </a:p>
          <a:p>
            <a:r>
              <a:rPr lang="ru-RU" b="1" i="1" u="sng" dirty="0" smtClean="0"/>
              <a:t>Эксперты</a:t>
            </a:r>
            <a:r>
              <a:rPr lang="ru-RU" dirty="0" smtClean="0"/>
              <a:t>: Приглашенный эксперт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2996" y="486934"/>
            <a:ext cx="8882163" cy="850032"/>
          </a:xfrm>
        </p:spPr>
        <p:txBody>
          <a:bodyPr/>
          <a:lstStyle/>
          <a:p>
            <a:r>
              <a:rPr lang="ru-RU" sz="3200" dirty="0" smtClean="0"/>
              <a:t>Фотограф - репортер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265" y="32820"/>
            <a:ext cx="86031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Компетенция для школьников</a:t>
            </a:r>
            <a:b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541" y="3923567"/>
            <a:ext cx="2591891" cy="2591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764038" y="6215362"/>
            <a:ext cx="1152127" cy="28763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1382" y="1073098"/>
            <a:ext cx="1891216" cy="256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814413" y="1077318"/>
            <a:ext cx="138185" cy="256905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73" y="-45045"/>
            <a:ext cx="143192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821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685801"/>
            <a:ext cx="5328592" cy="5263479"/>
          </a:xfrm>
        </p:spPr>
        <p:txBody>
          <a:bodyPr/>
          <a:lstStyle/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r>
              <a:rPr lang="ru-RU" b="1" i="1" u="sng" dirty="0"/>
              <a:t>&amp; Задания</a:t>
            </a:r>
            <a:r>
              <a:rPr lang="ru-RU" dirty="0"/>
              <a:t>:</a:t>
            </a:r>
          </a:p>
          <a:p>
            <a:pPr marL="18288" indent="0">
              <a:buNone/>
            </a:pPr>
            <a:r>
              <a:rPr lang="ru-RU" dirty="0" smtClean="0"/>
              <a:t>1. Модуль </a:t>
            </a:r>
            <a:r>
              <a:rPr lang="ru-RU" dirty="0"/>
              <a:t>«Классический </a:t>
            </a:r>
            <a:r>
              <a:rPr lang="ru-RU" dirty="0" smtClean="0"/>
              <a:t>массаж»</a:t>
            </a:r>
          </a:p>
          <a:p>
            <a:pPr marL="18288" indent="0">
              <a:buNone/>
            </a:pPr>
            <a:r>
              <a:rPr lang="ru-RU" dirty="0" smtClean="0"/>
              <a:t>2. Модуль </a:t>
            </a:r>
            <a:r>
              <a:rPr lang="ru-RU" dirty="0"/>
              <a:t>«Свободный мастер</a:t>
            </a:r>
            <a:r>
              <a:rPr lang="ru-RU" dirty="0" smtClean="0"/>
              <a:t>»</a:t>
            </a:r>
          </a:p>
          <a:p>
            <a:pPr marL="18288" indent="0">
              <a:buNone/>
            </a:pPr>
            <a:endParaRPr lang="ru-RU" dirty="0" smtClean="0"/>
          </a:p>
          <a:p>
            <a:pPr marL="18288" indent="0">
              <a:buNone/>
            </a:pPr>
            <a:r>
              <a:rPr lang="ru-RU" b="1" i="1" u="sng" dirty="0" smtClean="0"/>
              <a:t>&amp; Время </a:t>
            </a:r>
            <a:r>
              <a:rPr lang="ru-RU" dirty="0"/>
              <a:t>- 4 часа</a:t>
            </a:r>
          </a:p>
          <a:p>
            <a:pPr marL="18288" indent="0">
              <a:buNone/>
            </a:pPr>
            <a:endParaRPr lang="ru-RU" dirty="0" smtClean="0"/>
          </a:p>
          <a:p>
            <a:r>
              <a:rPr lang="ru-RU" b="1" i="1" u="sng" dirty="0" smtClean="0"/>
              <a:t>Эксперты: </a:t>
            </a:r>
            <a:r>
              <a:rPr lang="ru-RU" sz="1600" dirty="0" smtClean="0"/>
              <a:t>представитель ГБПОУ </a:t>
            </a:r>
            <a:r>
              <a:rPr lang="ru-RU" sz="1600" dirty="0"/>
              <a:t>НО «Нижегородский медицинский колледж» </a:t>
            </a: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7504" y="96195"/>
            <a:ext cx="8882163" cy="850032"/>
          </a:xfrm>
        </p:spPr>
        <p:txBody>
          <a:bodyPr/>
          <a:lstStyle/>
          <a:p>
            <a:r>
              <a:rPr lang="ru-RU" sz="3200" dirty="0" smtClean="0"/>
              <a:t>Массаж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51800"/>
            <a:ext cx="86031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/>
            </a:r>
            <a:br>
              <a:rPr lang="ru-RU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</a:b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204" y="4653136"/>
            <a:ext cx="2592288" cy="197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933" y="1628800"/>
            <a:ext cx="2978666" cy="129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745" y="3217166"/>
            <a:ext cx="1543231" cy="1030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854" y="3410286"/>
            <a:ext cx="1425798" cy="83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51594"/>
            <a:ext cx="1797513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0837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96</TotalTime>
  <Words>425</Words>
  <Application>Microsoft Office PowerPoint</Application>
  <PresentationFormat>Экран (4:3)</PresentationFormat>
  <Paragraphs>93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Базовая</vt:lpstr>
      <vt:lpstr>Региональный этап конкурса профессионального мастерства людей с инвалидностью  Абилимпикс 2017</vt:lpstr>
      <vt:lpstr>Список компетенций</vt:lpstr>
      <vt:lpstr>Веб - дизайн</vt:lpstr>
      <vt:lpstr>Администрирование баз данных (базовый уровень)</vt:lpstr>
      <vt:lpstr>Экономика и бухгалтерский учет</vt:lpstr>
      <vt:lpstr>Преподаватель  младших классов</vt:lpstr>
      <vt:lpstr>Администрирование баз данных   (базовый уровень)</vt:lpstr>
      <vt:lpstr>Фотограф - репортер</vt:lpstr>
      <vt:lpstr>Массаж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Абилимпикс 2017</dc:title>
  <dc:creator>admin</dc:creator>
  <cp:lastModifiedBy>admin</cp:lastModifiedBy>
  <cp:revision>25</cp:revision>
  <dcterms:created xsi:type="dcterms:W3CDTF">2017-05-23T09:58:25Z</dcterms:created>
  <dcterms:modified xsi:type="dcterms:W3CDTF">2017-06-14T06:52:49Z</dcterms:modified>
</cp:coreProperties>
</file>