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8" autoAdjust="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EB2EA-3F7C-467F-8FD2-28D90E80F1E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E9BBA-28E3-409E-AF03-B285A3EAC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2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D59EA8-90F2-4C56-A740-71FBF87D0F0F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F40828-EA50-42BD-A53B-FCAAEB373C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3718" y="3556001"/>
            <a:ext cx="7868722" cy="1473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Образовательный проект Промсвязьбанка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2017-2018 </a:t>
            </a:r>
            <a:r>
              <a:rPr lang="ru-RU" sz="2800" b="1" dirty="0" err="1" smtClean="0">
                <a:solidFill>
                  <a:srgbClr val="002060"/>
                </a:solidFill>
              </a:rPr>
              <a:t>г.г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18" y="620688"/>
            <a:ext cx="4564099" cy="108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945768" y="2468548"/>
            <a:ext cx="31598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Я-банкир!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0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накомство с банковской сферой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у студентов </a:t>
            </a:r>
            <a:r>
              <a:rPr lang="ru-RU" dirty="0" smtClean="0"/>
              <a:t>навыков, </a:t>
            </a:r>
            <a:r>
              <a:rPr lang="ru-RU" dirty="0"/>
              <a:t>необходимых для </a:t>
            </a:r>
            <a:r>
              <a:rPr lang="ru-RU" dirty="0" smtClean="0"/>
              <a:t>успешной реализации себя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омощь студентам-выпускникам в профориентации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проекта: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6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Сроки обучения: Ноябрь 2017 – апрель 2018 </a:t>
            </a:r>
            <a:r>
              <a:rPr lang="ru-RU" dirty="0" err="1" smtClean="0"/>
              <a:t>г.г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Обучение проводится один раз в неделю на территории банка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обучения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2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Ведущие сотрудники банка</a:t>
            </a:r>
          </a:p>
          <a:p>
            <a:r>
              <a:rPr lang="ru-RU" dirty="0" smtClean="0"/>
              <a:t>Руководители подразделений</a:t>
            </a:r>
          </a:p>
          <a:p>
            <a:r>
              <a:rPr lang="ru-RU" dirty="0" smtClean="0"/>
              <a:t>Бизнес-тренер Промсвязьбанка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преподаватели?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535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Деловые </a:t>
            </a:r>
            <a:r>
              <a:rPr lang="ru-RU" dirty="0" smtClean="0"/>
              <a:t>и интеллектуальные игры</a:t>
            </a:r>
            <a:endParaRPr lang="ru-RU" dirty="0" smtClean="0"/>
          </a:p>
          <a:p>
            <a:r>
              <a:rPr lang="ru-RU" dirty="0" smtClean="0"/>
              <a:t>Мастер-классы</a:t>
            </a:r>
          </a:p>
          <a:p>
            <a:r>
              <a:rPr lang="ru-RU" dirty="0" smtClean="0"/>
              <a:t>Кейсы</a:t>
            </a:r>
          </a:p>
          <a:p>
            <a:r>
              <a:rPr lang="ru-RU" dirty="0" smtClean="0"/>
              <a:t>Семинары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 обучения: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04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Развитие компетенций, необходимых </a:t>
            </a:r>
            <a:r>
              <a:rPr lang="ru-RU" sz="1800" dirty="0" smtClean="0"/>
              <a:t>в </a:t>
            </a:r>
            <a:r>
              <a:rPr lang="ru-RU" sz="1800" dirty="0" smtClean="0"/>
              <a:t>повседневной жизни при общении с коллегами, партнерами и т.п. (тайм-менеджмент, </a:t>
            </a:r>
            <a:r>
              <a:rPr lang="ru-RU" sz="1800" dirty="0" smtClean="0"/>
              <a:t>особенности эффективной и деловой коммуникации, эмоциональный интеллект)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Изучение банковской системы в целом, специфики </a:t>
            </a:r>
            <a:r>
              <a:rPr lang="ru-RU" sz="1800" dirty="0" smtClean="0"/>
              <a:t>работы отдельных подразделений банка, их продуктов (факторинг, </a:t>
            </a:r>
            <a:r>
              <a:rPr lang="ru-RU" sz="1800" dirty="0" smtClean="0"/>
              <a:t>международное финансирование, кредитование, банковские карты, транзакционный бизнес)</a:t>
            </a:r>
            <a:endParaRPr lang="ru-RU" sz="1800" dirty="0"/>
          </a:p>
        </p:txBody>
      </p:sp>
      <p:pic>
        <p:nvPicPr>
          <p:cNvPr id="5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977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Сертификат Участника проекта «Я-банкир!»</a:t>
            </a:r>
          </a:p>
          <a:p>
            <a:r>
              <a:rPr lang="ru-RU" dirty="0" smtClean="0"/>
              <a:t>Возможность трудоустройства </a:t>
            </a:r>
            <a:r>
              <a:rPr lang="ru-RU" dirty="0" smtClean="0"/>
              <a:t>выпускников проекта в банк/Зачисление в кадровый резерв </a:t>
            </a:r>
            <a:r>
              <a:rPr lang="ru-RU" dirty="0" smtClean="0"/>
              <a:t>Промсвязьбанка</a:t>
            </a:r>
          </a:p>
          <a:p>
            <a:r>
              <a:rPr lang="ru-RU" dirty="0" smtClean="0"/>
              <a:t>Возможность расширить круг </a:t>
            </a:r>
            <a:r>
              <a:rPr lang="ru-RU" smtClean="0"/>
              <a:t>профессионального общения</a:t>
            </a:r>
            <a:endParaRPr lang="ru-RU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обучения:</a:t>
            </a:r>
            <a:endParaRPr lang="ru-RU" dirty="0"/>
          </a:p>
        </p:txBody>
      </p:sp>
      <p:pic>
        <p:nvPicPr>
          <p:cNvPr id="4" name="Picture 2" descr="C:\Users\vasinata\Desktop\Макеты\Логотип\400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32620"/>
            <a:ext cx="4060043" cy="96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1771</TotalTime>
  <Words>152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Цели проекта:</vt:lpstr>
      <vt:lpstr>Сроки обучения</vt:lpstr>
      <vt:lpstr>Кто преподаватели?</vt:lpstr>
      <vt:lpstr>Формат обучения:</vt:lpstr>
      <vt:lpstr>Содержание обучения</vt:lpstr>
      <vt:lpstr>Результат обучения: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Я-банкир!</dc:title>
  <dc:creator>Vasina Tatyana Alekseevna</dc:creator>
  <cp:lastModifiedBy>Vasina Tatyana Alekseevna</cp:lastModifiedBy>
  <cp:revision>13</cp:revision>
  <dcterms:created xsi:type="dcterms:W3CDTF">2017-10-10T08:15:42Z</dcterms:created>
  <dcterms:modified xsi:type="dcterms:W3CDTF">2017-10-16T13:01:08Z</dcterms:modified>
</cp:coreProperties>
</file>